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CD63A-B645-4482-AD8A-A15F8D35F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24198-E8D4-4FB4-99F5-C96EF1BFD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0550E-8F41-4331-A619-F861103E4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4EA6F-4541-4B5F-BD10-6A5C540F4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009514-0882-4F8B-9565-D5597146D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945B12-BBFC-4495-BCE1-F46D5174F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0D971C-57D3-41C2-ACE5-635530596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964BC-A05F-451B-B64D-6C0DA5F26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42C6B-2EAE-4134-A7E9-F14DA0F6B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5C255-1CCA-4B98-8391-D2B8C579A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BC78F-7EFB-4162-A5D7-188CDDBB0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42333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项目资源调整和资源充实计划执行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资源调整计划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资源充实计划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成果评估与持续改进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资源调整与充实计划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随着公司业务的快速发展，项目资源分配和利用面临挑战，需要进行优化和调整。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涉及公司所有部门的资源分配和利用。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优化现有资源配置，提高资源利用效率。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153" b="71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构建灵活、高效的资源管理体系，实现资源动态调配。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提升公司整体竞争力，实现可持续发展。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项目资源现状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公司拥有一支高素质、专业化的团队，但部分岗位人员配备不足，需要补充。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公司拥有先进的生产设备和办公设备，但部分设备老化，需要更新。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公司资金状况良好，有充足的预算用于资源调整和充实。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公司已建立较为完善的信息系统，但部分数据和信息需要进一步完善和更新。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信息资源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资源调整计划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分析项目所需的人员技能、经验和数量，确定现有团队是否满足项目要求。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评估项目所需的设备、设施和其他物资，确保项目执行过程中的物资供应。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预测项目的资金需求和预算，确保项目有足够的资金支持。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通过招聘、培训、调岗等方式，优化人员配置，满足项目需求。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采购、租赁或共享所需设备、设施和其他物资，确保项目顺利进行。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167" r="12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570" r="957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寻求外部融资、调整预算分配或优化成本结构，确保项目资金充足。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资源调整策略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监控资源调整计划的执行情况，及时调整和优化计划，确保项目按时完成。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定期评估资源使用效率，持续改进资源管理策略，提高项目执行效率。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210" r="621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4569" b="456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制定详细的资源调整计划，明确各项任务的时间节点和责任人。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资源调整时间表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资源充实计划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https://d.book118.com/045342333022011101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2024-09-09T08:35:29.325</cp:lastPrinted>
  <dcterms:created xsi:type="dcterms:W3CDTF">2024-09-09T00:35:29Z</dcterms:created>
  <dcterms:modified xsi:type="dcterms:W3CDTF">2024-09-09T00:35:31Z</dcterms:modified>
</cp:coreProperties>
</file>