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B3FF8-281E-42EE-AB96-97E3D7FFF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17220-E85C-4F8D-9474-5D9869A52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2C999-DB1E-4698-B3F5-990C4A5C6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275E5-0D04-442C-A78B-4F7F85277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757CE2-B525-4211-96F3-D51D0DF3F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6791D9-A128-4C20-BE92-C63F920E3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C9C02D-9C0F-4A8A-87BA-BD24D205B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B1434-47ED-4CE0-81C9-791EE4811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E86B6-F78C-410A-A00B-F97C68771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EF9BF-2CB4-48A0-8253-57EB27F84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7A996-D441-46D8-812B-1F2F81F0E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4402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大学生就业问题宏观分析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大学生就业问题宏观分析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大学生就业政策分析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大学生就业问题解决策略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就业市场变化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随着经济发展和产业结构调整，就业市场发生了深刻变化，对大学生的就业能力和素质提出了更高要求。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当前，大学生就业难已成为一个社会问题，不仅影响个人发展，也影响社会稳定和经济发展。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通过对大学生就业问题的宏观分析，可以深入了解就业市场的变化趋势和大学生就业的难点与痛点，为政府、高校和用人单位提供有针对性的解决方案和建议，促进大学生就业质量的提升。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研究目的：本研究旨在通过对大学生就业问题的宏观分析，揭示就业市场的变化趋势和大学生就业的难点与痛点，提出针对性的解决方案和建议。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研究问题：本研究将围绕以下几个问题展开分析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大学生就业市场的现状和未来趋势是什么？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大学生就业的主要难点和痛点在哪里？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政府、高校和用人单位在促进大学生就业方面应该采取哪些措施？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如何提升大学生的就业能力和素质，以适应就业市场的变化？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大学生就业现状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近年来，随着高校扩招政策的实施，大学毕业生数量大幅增加，导致就业率呈现下降趋势。尽管如此，仍有一部分专业和学校的就业率保持较高水平。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就业质量是衡量大学生就业状况的重要指标之一。目前，大学生就业质量参差不齐，部分毕业生能够进入优质企业和岗位，获得较高的薪资待遇和职业发展前景，而另一部分毕业生则面临就业难、薪资低等问题。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就业率与就业质量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从就业结构来看，大学毕业生的就业去向主要包括企业、政府机关、事业单位、教育机构等。其中，企业是吸纳大学毕业生的主要渠道，占比超过一半。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业分布方面，大学毕业生主要集中在制造业、信息传输、软件和信息技术服务业、教育、金融业等领域。随着新兴产业的快速发展，一些新兴行业如人工智能、大数据、新能源等也逐渐成为大学毕业生的就业热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就业结构与行业分布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就业地域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大学毕业生的就业地域选择与其所学专业、学校所在地以及个人意愿等因素密切相关。一般来说，大城市和发达地区对大学毕业生的吸引力较大，而一些偏远地区和欠发达地区则面临人才流失的问题。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社会的发展和城市化的推进，大学毕业生的流动性逐渐增强。一方面，一些毕业生选择到异地就业，寻求更好的职业发展机会；另一方面，也有部分毕业生选择回到家乡或中小城市就业，为地方经济发展贡献力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就业地域与流动情况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大学生就业问题宏观分析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经济增长与就业关系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经济增长是就业增长的前提，经济增长速度越快，对劳动力的需求就越大，从而提供更多的就业机会。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产业结构的调整，一些传统行业逐渐衰退，而新兴行业不断涌现。这导致就业市场出现结构性矛盾，一方面传统行业就业岗位减少，另一方面新兴行业对人才的要求较高，很多大学生难以满足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全球化使得企业面临更加激烈的国际竞争，为了提高竞争力，企业可能减少招聘数量或提高招聘要求，这使得大学生就业更加困难。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094842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教育体制问题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38418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当前教育体制重知识传授轻能力培养，导致部分大学生缺乏实际工作经验和职业技能，难以满足用人单位的需求。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472363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就业观念变化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5940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随着社会的发展，大学生的就业观念也在发生变化。一些大学生更加注重个人发展和职业前景，而不仅仅是追求高薪和高地位。这使得他们在选择工作时更加谨慎和挑剔。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50924" y="3656692"/>
            <a:ext cx="326466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社会关系网络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94501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在就业过程中，社会关系网络的作用不可忽视。一些大学生由于缺乏社会关系资源，难以获得有效的就业信息和推荐机会，从而增加了就业难度。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https://d.book118.com/045344024023011101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2024-09-09T09:24:15.222</cp:lastPrinted>
  <dcterms:created xsi:type="dcterms:W3CDTF">2024-09-09T01:24:15Z</dcterms:created>
  <dcterms:modified xsi:type="dcterms:W3CDTF">2024-09-09T01:24:17Z</dcterms:modified>
</cp:coreProperties>
</file>