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AE71A82-BCFC-44F2-86AE-0C14A41CB5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D77E682-19E8-4361-8B8C-C9FD8A28A3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C6BF4E7-6517-4035-9EB0-225EC5CF9C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B9D305A-39B5-4BA9-BDF6-39FA719C5A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30413A9-1F4C-46BB-B134-4347CFA53D4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D4149DE-226D-45E5-9EDA-7662F2788AD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901BBFD-82E4-42AB-BECF-1FF6A33A485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92344B2-9D68-4DD7-8F37-0CE701AF2B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29AC321-6A67-4DCB-9604-B728E12BE7E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127EE27-A047-4B8A-9E77-01D4332127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5360E64-A4D4-444D-B74B-3FC91AF945F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6000115234010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负载均衡器智能监控</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负载均衡器原理与功能
 智能监控的需求与挑战
 智能监控系统设计原则
 监控数据采集与处理
 实时监控与预警机制
 历史数据分析与报告
 安全性与合规性考虑
 系统性能优化建议</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负载均衡器原理与功能</a:t>
            </a:r>
          </a:p>
        </p:txBody>
      </p:sp>
      <p:sp>
        <p:nvSpPr>
          <p:cNvPr id="3" name="Subtitle 2"/>
          <p:cNvSpPr>
            <a:spLocks noGrp="1"/>
          </p:cNvSpPr>
          <p:nvPr>
            <p:ph type="subTitle" idx="1"/>
          </p:nvPr>
        </p:nvSpPr>
        <p:spPr/>
        <p:txBody>
          <a:bodyPr/>
          <a:lstStyle/>
          <a:p>
            <a:r>
              <a:t>负载均衡器智能监控</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负载均衡器原理与功能</a:t>
            </a:r>
          </a:p>
        </p:txBody>
      </p:sp>
      <p:sp>
        <p:nvSpPr>
          <p:cNvPr id="3" name="Text Placeholder 2"/>
          <p:cNvSpPr>
            <a:spLocks noGrp="1"/>
          </p:cNvSpPr>
          <p:nvPr>
            <p:ph type="body" idx="1"/>
          </p:nvPr>
        </p:nvSpPr>
        <p:spPr/>
        <p:txBody>
          <a:bodyPr/>
          <a:lstStyle/>
          <a:p>
            <a:r>
              <a:t>负载均衡器原理</a:t>
            </a:r>
          </a:p>
        </p:txBody>
      </p:sp>
      <p:sp>
        <p:nvSpPr>
          <p:cNvPr id="4" name="Content Placeholder 3"/>
          <p:cNvSpPr>
            <a:spLocks noGrp="1"/>
          </p:cNvSpPr>
          <p:nvPr>
            <p:ph sz="half" idx="2"/>
          </p:nvPr>
        </p:nvSpPr>
        <p:spPr/>
        <p:txBody>
          <a:bodyPr/>
          <a:lstStyle/>
          <a:p>
            <a:r>
              <a:t>1.数据分发：负载均衡器接收来自大量用户的请求，并分发到多个服务器上，确保每个服务器都得到合理的工作量，避免过载。</a:t>
            </a:r>
          </a:p>
          <a:p>
            <a:r>
              <a:t>2.服务器健康检查：负载均衡器定期监测服务器的健康状况，确保只向正常工作的服务器分发请求。</a:t>
            </a:r>
          </a:p>
          <a:p>
            <a:r>
              <a:t>3.负载均衡算法：利用多种算法（如轮询、随机、加权等）来优化请求分发，以实现更高效的资源利用。</a:t>
            </a:r>
          </a:p>
          <a:p/>
        </p:txBody>
      </p:sp>
      <p:sp>
        <p:nvSpPr>
          <p:cNvPr id="5" name="Text Placeholder 4"/>
          <p:cNvSpPr>
            <a:spLocks noGrp="1"/>
          </p:cNvSpPr>
          <p:nvPr>
            <p:ph type="body" idx="3"/>
          </p:nvPr>
        </p:nvSpPr>
        <p:spPr/>
        <p:txBody>
          <a:bodyPr/>
          <a:lstStyle/>
          <a:p>
            <a:r>
              <a:t>负载均衡器功能</a:t>
            </a:r>
          </a:p>
        </p:txBody>
      </p:sp>
      <p:sp>
        <p:nvSpPr>
          <p:cNvPr id="6" name="Content Placeholder 5"/>
          <p:cNvSpPr>
            <a:spLocks noGrp="1"/>
          </p:cNvSpPr>
          <p:nvPr>
            <p:ph sz="half" idx="4"/>
          </p:nvPr>
        </p:nvSpPr>
        <p:spPr/>
        <p:txBody>
          <a:bodyPr/>
          <a:lstStyle/>
          <a:p>
            <a:r>
              <a:t>1.高可用性：通过确保每个请求都能得到响应，提高系统的整体可用性。</a:t>
            </a:r>
          </a:p>
          <a:p>
            <a:r>
              <a:t>2.扩展性：允许系统水平扩展，轻松应对流量增长。</a:t>
            </a:r>
          </a:p>
          <a:p>
            <a:r>
              <a:t>3.安全性：可集成安全功能，如SSL/TLS加密，以增强数据传输的安全性。</a:t>
            </a:r>
          </a:p>
          <a:p>
            <a:r>
              <a:t>以上内容仅供参考，具体内容还需根据您的需求进行进一步优化。</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智能监控的需求与挑战</a:t>
            </a:r>
          </a:p>
        </p:txBody>
      </p:sp>
      <p:sp>
        <p:nvSpPr>
          <p:cNvPr id="3" name="Subtitle 2"/>
          <p:cNvSpPr>
            <a:spLocks noGrp="1"/>
          </p:cNvSpPr>
          <p:nvPr>
            <p:ph type="subTitle" idx="1"/>
          </p:nvPr>
        </p:nvSpPr>
        <p:spPr/>
        <p:txBody>
          <a:bodyPr/>
          <a:lstStyle/>
          <a:p>
            <a:r>
              <a:t>负载均衡器智能监控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智能监控的需求与挑战</a:t>
            </a:r>
          </a:p>
        </p:txBody>
      </p:sp>
      <p:sp>
        <p:nvSpPr>
          <p:cNvPr id="3" name="Text Placeholder 2"/>
          <p:cNvSpPr>
            <a:spLocks noGrp="1"/>
          </p:cNvSpPr>
          <p:nvPr>
            <p:ph type="body" idx="1"/>
          </p:nvPr>
        </p:nvSpPr>
        <p:spPr/>
        <p:txBody>
          <a:bodyPr/>
          <a:lstStyle/>
          <a:p>
            <a:r>
              <a:t>智能监控的需求</a:t>
            </a:r>
          </a:p>
        </p:txBody>
      </p:sp>
      <p:sp>
        <p:nvSpPr>
          <p:cNvPr id="4" name="Content Placeholder 3"/>
          <p:cNvSpPr>
            <a:spLocks noGrp="1"/>
          </p:cNvSpPr>
          <p:nvPr>
            <p:ph sz="half" idx="2"/>
          </p:nvPr>
        </p:nvSpPr>
        <p:spPr/>
        <p:txBody>
          <a:bodyPr/>
          <a:lstStyle/>
          <a:p>
            <a:r>
              <a:t>1.随着网络应用的复杂性和规模不断增长，对智能监控的需求也越来越大。传统的负载均衡器已无法满足现代应用的需求，需要更加智能化的监控系统来提高应用性能和用户体验。</a:t>
            </a:r>
          </a:p>
          <a:p>
            <a:r>
              <a:t>2.智能监控能够实时监控系统的状态和性能，及时发现并解决潜在问题，保证系统的高可用性和稳定性。</a:t>
            </a:r>
          </a:p>
          <a:p>
            <a:r>
              <a:t>3.智能监控还可以通过分析历史数据和预测未来负载情况来优化系统配置和资源分配，提高系统的性能和效率。</a:t>
            </a:r>
          </a:p>
          <a:p/>
        </p:txBody>
      </p:sp>
      <p:sp>
        <p:nvSpPr>
          <p:cNvPr id="5" name="Text Placeholder 4"/>
          <p:cNvSpPr>
            <a:spLocks noGrp="1"/>
          </p:cNvSpPr>
          <p:nvPr>
            <p:ph type="body" idx="3"/>
          </p:nvPr>
        </p:nvSpPr>
        <p:spPr/>
        <p:txBody>
          <a:bodyPr/>
          <a:lstStyle/>
          <a:p>
            <a:r>
              <a:t>智能监控的挑战</a:t>
            </a:r>
          </a:p>
        </p:txBody>
      </p:sp>
      <p:sp>
        <p:nvSpPr>
          <p:cNvPr id="6" name="Content Placeholder 5"/>
          <p:cNvSpPr>
            <a:spLocks noGrp="1"/>
          </p:cNvSpPr>
          <p:nvPr>
            <p:ph sz="half" idx="4"/>
          </p:nvPr>
        </p:nvSpPr>
        <p:spPr/>
        <p:txBody>
          <a:bodyPr/>
          <a:lstStyle/>
          <a:p>
            <a:r>
              <a:t>1.智能监控需要处理大量的数据和复杂的算法，对系统的计算和存储能力提出了较高的要求。</a:t>
            </a:r>
          </a:p>
          <a:p>
            <a:r>
              <a:t>2.智能监控需要保证实时性和准确性，避免出现漏报和误报的情况。</a:t>
            </a:r>
          </a:p>
          <a:p>
            <a:r>
              <a:t>3.智能监控需要与现有的系统和工具进行集成和兼容，确保顺畅的运行和维护。</a:t>
            </a:r>
          </a:p>
          <a:p>
            <a:r>
              <a:t>以上内容仅供参考，具体内容可以根据实际需求进行调整和优化。</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智能监控系统设计原则</a:t>
            </a:r>
          </a:p>
        </p:txBody>
      </p:sp>
      <p:sp>
        <p:nvSpPr>
          <p:cNvPr id="3" name="Subtitle 2"/>
          <p:cNvSpPr>
            <a:spLocks noGrp="1"/>
          </p:cNvSpPr>
          <p:nvPr>
            <p:ph type="subTitle" idx="1"/>
          </p:nvPr>
        </p:nvSpPr>
        <p:spPr/>
        <p:txBody>
          <a:bodyPr/>
          <a:lstStyle/>
          <a:p>
            <a:r>
              <a:t>负载均衡器智能监控</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智能监控系统设计原则</a:t>
            </a:r>
          </a:p>
        </p:txBody>
      </p:sp>
      <p:sp>
        <p:nvSpPr>
          <p:cNvPr id="3" name="Text Placeholder 2"/>
          <p:cNvSpPr>
            <a:spLocks noGrp="1"/>
          </p:cNvSpPr>
          <p:nvPr>
            <p:ph type="body" idx="1"/>
          </p:nvPr>
        </p:nvSpPr>
        <p:spPr/>
        <p:txBody>
          <a:bodyPr/>
          <a:lstStyle/>
          <a:p>
            <a:r>
              <a:t>可扩展性</a:t>
            </a:r>
          </a:p>
        </p:txBody>
      </p:sp>
      <p:sp>
        <p:nvSpPr>
          <p:cNvPr id="4" name="Content Placeholder 3"/>
          <p:cNvSpPr>
            <a:spLocks noGrp="1"/>
          </p:cNvSpPr>
          <p:nvPr>
            <p:ph sz="half" idx="2"/>
          </p:nvPr>
        </p:nvSpPr>
        <p:spPr/>
        <p:txBody>
          <a:bodyPr/>
          <a:lstStyle/>
          <a:p>
            <a:r>
              <a:t>1.系统架构必须支持横向和纵向的扩展，以适应不断增长的业务需求和监控数据量。</a:t>
            </a:r>
          </a:p>
          <a:p>
            <a:r>
              <a:t>2.设计时应考虑模块化和微服务化，便于功能扩展和故障隔离。</a:t>
            </a:r>
          </a:p>
          <a:p>
            <a:r>
              <a:t>3.必须保证在高负载下的稳定性和性能，确保监控数据的准确性和实时性。</a:t>
            </a:r>
          </a:p>
          <a:p/>
        </p:txBody>
      </p:sp>
      <p:sp>
        <p:nvSpPr>
          <p:cNvPr id="5" name="Text Placeholder 4"/>
          <p:cNvSpPr>
            <a:spLocks noGrp="1"/>
          </p:cNvSpPr>
          <p:nvPr>
            <p:ph type="body" idx="3"/>
          </p:nvPr>
        </p:nvSpPr>
        <p:spPr/>
        <p:txBody>
          <a:bodyPr/>
          <a:lstStyle/>
          <a:p>
            <a:r>
              <a:t>故障自愈</a:t>
            </a:r>
          </a:p>
        </p:txBody>
      </p:sp>
      <p:sp>
        <p:nvSpPr>
          <p:cNvPr id="6" name="Content Placeholder 5"/>
          <p:cNvSpPr>
            <a:spLocks noGrp="1"/>
          </p:cNvSpPr>
          <p:nvPr>
            <p:ph sz="half" idx="4"/>
          </p:nvPr>
        </p:nvSpPr>
        <p:spPr/>
        <p:txBody>
          <a:bodyPr/>
          <a:lstStyle/>
          <a:p>
            <a:r>
              <a:t>1.智能监控系统应具备故障自检测和自愈能力，确保系统的高可用性。</a:t>
            </a:r>
          </a:p>
          <a:p>
            <a:r>
              <a:t>2.通过预设的故障处理机制和自动恢复功能，减少人工干预和停机时间。</a:t>
            </a:r>
          </a:p>
          <a:p>
            <a:r>
              <a:t>3.结合实时监控数据和历史数据分析，对系统健康状况进行评估和预警。</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智能监控系统设计原则</a:t>
            </a:r>
          </a:p>
        </p:txBody>
      </p:sp>
      <p:sp>
        <p:nvSpPr>
          <p:cNvPr id="3" name="Content Placeholder 2"/>
          <p:cNvSpPr>
            <a:spLocks noGrp="1"/>
          </p:cNvSpPr>
          <p:nvPr>
            <p:ph sz="half" idx="2"/>
          </p:nvPr>
        </p:nvSpPr>
        <p:spPr/>
        <p:txBody>
          <a:bodyPr/>
          <a:lstStyle/>
          <a:p>
            <a:r>
              <a:t>1.必须保证监控数据的机密性、完整性和可用性，符合相关法规和标准。</a:t>
            </a:r>
          </a:p>
          <a:p>
            <a:r>
              <a:t>2.设计合理的数据加密和传输机制，防止数据泄露和非法访问。</a:t>
            </a:r>
          </a:p>
          <a:p>
            <a:r>
              <a:t>3.建立完善的数据备份和恢复策略，确保数据的安全性和可恢复性。</a:t>
            </a:r>
          </a:p>
          <a:p/>
        </p:txBody>
      </p:sp>
      <p:sp>
        <p:nvSpPr>
          <p:cNvPr id="4" name="Text Placeholder 3"/>
          <p:cNvSpPr>
            <a:spLocks noGrp="1"/>
          </p:cNvSpPr>
          <p:nvPr>
            <p:ph type="body" idx="3"/>
          </p:nvPr>
        </p:nvSpPr>
        <p:spPr/>
        <p:txBody>
          <a:bodyPr/>
          <a:lstStyle/>
          <a:p>
            <a:r>
              <a:t>智能化分析</a:t>
            </a:r>
          </a:p>
        </p:txBody>
      </p:sp>
      <p:sp>
        <p:nvSpPr>
          <p:cNvPr id="5" name="Content Placeholder 4"/>
          <p:cNvSpPr>
            <a:spLocks noGrp="1"/>
          </p:cNvSpPr>
          <p:nvPr>
            <p:ph sz="half" idx="4"/>
          </p:nvPr>
        </p:nvSpPr>
        <p:spPr/>
        <p:txBody>
          <a:bodyPr/>
          <a:lstStyle/>
          <a:p>
            <a:r>
              <a:t>1.智能监控系统应具备大数据分析和机器学习能力，能够自动识别异常行为和趋势。</a:t>
            </a:r>
          </a:p>
          <a:p>
            <a:r>
              <a:t>2.通过智能化分析，提供精准的故障预警和性能优化建议，提高运营效率。</a:t>
            </a:r>
          </a:p>
          <a:p>
            <a:r>
              <a:t>3.结合业务需求和历史数据，进行深度挖掘和数据分析，为决策提供支持。</a:t>
            </a:r>
          </a:p>
          <a:p/>
        </p:txBody>
      </p:sp>
      <p:sp>
        <p:nvSpPr>
          <p:cNvPr id="6" name="Text Placeholder 5"/>
          <p:cNvSpPr>
            <a:spLocks noGrp="1"/>
          </p:cNvSpPr>
          <p:nvPr>
            <p:ph type="body" idx="1"/>
          </p:nvPr>
        </p:nvSpPr>
        <p:spPr/>
        <p:txBody>
          <a:bodyPr/>
          <a:lstStyle/>
          <a:p>
            <a:r>
              <a:t>数据安全</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智能监控系统设计原则</a:t>
            </a:r>
          </a:p>
        </p:txBody>
      </p:sp>
      <p:sp>
        <p:nvSpPr>
          <p:cNvPr id="3" name="Text Placeholder 2"/>
          <p:cNvSpPr>
            <a:spLocks noGrp="1"/>
          </p:cNvSpPr>
          <p:nvPr>
            <p:ph type="body" idx="1"/>
          </p:nvPr>
        </p:nvSpPr>
        <p:spPr/>
        <p:txBody>
          <a:bodyPr/>
          <a:lstStyle/>
          <a:p>
            <a:r>
              <a:t>用户体验优化</a:t>
            </a:r>
          </a:p>
        </p:txBody>
      </p:sp>
      <p:sp>
        <p:nvSpPr>
          <p:cNvPr id="4" name="Content Placeholder 3"/>
          <p:cNvSpPr>
            <a:spLocks noGrp="1"/>
          </p:cNvSpPr>
          <p:nvPr>
            <p:ph sz="half" idx="2"/>
          </p:nvPr>
        </p:nvSpPr>
        <p:spPr/>
        <p:txBody>
          <a:bodyPr/>
          <a:lstStyle/>
          <a:p>
            <a:r>
              <a:t>1.智能监控系统应提供友好的用户界面和操作体验，简化操作流程，提高用户满意度。</a:t>
            </a:r>
          </a:p>
          <a:p>
            <a:r>
              <a:t>2.针对不同的用户角色和需求，设计个性化的功能和展示方式。</a:t>
            </a:r>
          </a:p>
          <a:p>
            <a:r>
              <a:t>3.通过用户反馈和数据分析，持续优化用户体验和功能设计。</a:t>
            </a:r>
          </a:p>
          <a:p/>
        </p:txBody>
      </p:sp>
      <p:sp>
        <p:nvSpPr>
          <p:cNvPr id="5" name="Text Placeholder 4"/>
          <p:cNvSpPr>
            <a:spLocks noGrp="1"/>
          </p:cNvSpPr>
          <p:nvPr>
            <p:ph type="body" idx="3"/>
          </p:nvPr>
        </p:nvSpPr>
        <p:spPr/>
        <p:txBody>
          <a:bodyPr/>
          <a:lstStyle/>
          <a:p>
            <a:r>
              <a:t>云原生支持</a:t>
            </a:r>
          </a:p>
        </p:txBody>
      </p:sp>
      <p:sp>
        <p:nvSpPr>
          <p:cNvPr id="6" name="Content Placeholder 5"/>
          <p:cNvSpPr>
            <a:spLocks noGrp="1"/>
          </p:cNvSpPr>
          <p:nvPr>
            <p:ph sz="half" idx="4"/>
          </p:nvPr>
        </p:nvSpPr>
        <p:spPr/>
        <p:txBody>
          <a:bodyPr/>
          <a:lstStyle/>
          <a:p>
            <a:r>
              <a:t>1.智能监控系统应基于云原生架构设计，充分利用云计算的弹性和可扩展性。</a:t>
            </a:r>
          </a:p>
          <a:p>
            <a:r>
              <a:t>2.通过容器化部署和微服务化架构，提高系统的可靠性和可维护性。</a:t>
            </a:r>
          </a:p>
          <a:p>
            <a:r>
              <a:t>3.结合云计算的特性，优化监控系统的性能和资源利用率，降低运营成本。</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监控数据采集与处理</a:t>
            </a:r>
          </a:p>
        </p:txBody>
      </p:sp>
      <p:sp>
        <p:nvSpPr>
          <p:cNvPr id="3" name="Subtitle 2"/>
          <p:cNvSpPr>
            <a:spLocks noGrp="1"/>
          </p:cNvSpPr>
          <p:nvPr>
            <p:ph type="subTitle" idx="1"/>
          </p:nvPr>
        </p:nvSpPr>
        <p:spPr/>
        <p:txBody>
          <a:bodyPr/>
          <a:lstStyle/>
          <a:p>
            <a:r>
              <a:t>负载均衡器智能监控</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监控数据采集与处理</a:t>
            </a:r>
          </a:p>
        </p:txBody>
      </p:sp>
      <p:sp>
        <p:nvSpPr>
          <p:cNvPr id="3" name="Text Placeholder 2"/>
          <p:cNvSpPr>
            <a:spLocks noGrp="1"/>
          </p:cNvSpPr>
          <p:nvPr>
            <p:ph type="body" idx="1"/>
          </p:nvPr>
        </p:nvSpPr>
        <p:spPr/>
        <p:txBody>
          <a:bodyPr/>
          <a:lstStyle/>
          <a:p>
            <a:r>
              <a:t>监控数据采集</a:t>
            </a:r>
          </a:p>
        </p:txBody>
      </p:sp>
      <p:sp>
        <p:nvSpPr>
          <p:cNvPr id="4" name="Content Placeholder 3"/>
          <p:cNvSpPr>
            <a:spLocks noGrp="1"/>
          </p:cNvSpPr>
          <p:nvPr>
            <p:ph sz="half" idx="2"/>
          </p:nvPr>
        </p:nvSpPr>
        <p:spPr/>
        <p:txBody>
          <a:bodyPr/>
          <a:lstStyle/>
          <a:p>
            <a:r>
              <a:t>1.数据源集成：负载均衡器需集成各种数据源，包括服务器性能指标、网络流量数据、应用日志等，以确保全方位、实时的数据采集。</a:t>
            </a:r>
          </a:p>
          <a:p>
            <a:r>
              <a:t>2.数据标准化：采集的数据应进行标准化处理，统一数据格式和指标口径，以便后续的数据分析和处理。</a:t>
            </a:r>
          </a:p>
          <a:p>
            <a:r>
              <a:t>3.数据传输安全性：在数据采集过程中，应强化数据传输的安全性，采用加密传输、访问控制等手段，避免数据泄露和非法访问。</a:t>
            </a:r>
          </a:p>
          <a:p/>
        </p:txBody>
      </p:sp>
      <p:sp>
        <p:nvSpPr>
          <p:cNvPr id="5" name="Text Placeholder 4"/>
          <p:cNvSpPr>
            <a:spLocks noGrp="1"/>
          </p:cNvSpPr>
          <p:nvPr>
            <p:ph type="body" idx="3"/>
          </p:nvPr>
        </p:nvSpPr>
        <p:spPr/>
        <p:txBody>
          <a:bodyPr/>
          <a:lstStyle/>
          <a:p>
            <a:r>
              <a:t>实时监控数据处理</a:t>
            </a:r>
          </a:p>
        </p:txBody>
      </p:sp>
      <p:sp>
        <p:nvSpPr>
          <p:cNvPr id="6" name="Content Placeholder 5"/>
          <p:cNvSpPr>
            <a:spLocks noGrp="1"/>
          </p:cNvSpPr>
          <p:nvPr>
            <p:ph sz="half" idx="4"/>
          </p:nvPr>
        </p:nvSpPr>
        <p:spPr/>
        <p:txBody>
          <a:bodyPr/>
          <a:lstStyle/>
          <a:p>
            <a:r>
              <a:t>1.数据预处理：对采集到的原始数据进行清洗、整理、归类，确保数据的质量和准确性。</a:t>
            </a:r>
          </a:p>
          <a:p>
            <a:r>
              <a:t>2.实时数据分析：通过算法和模型对处理后的数据进行实时分析，及时发现异常情况和潜在问题。</a:t>
            </a:r>
          </a:p>
          <a:p>
            <a:r>
              <a:t>3.数据存储与查询：设计高效的数据存储方案，并提供灵活的查询功能，满足用户对历史数据的回溯和分析需求。</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监控数据采集与处理</a:t>
            </a:r>
          </a:p>
        </p:txBody>
      </p:sp>
      <p:sp>
        <p:nvSpPr>
          <p:cNvPr id="3" name="Text Placeholder 2"/>
          <p:cNvSpPr>
            <a:spLocks noGrp="1"/>
          </p:cNvSpPr>
          <p:nvPr>
            <p:ph type="body" idx="1"/>
          </p:nvPr>
        </p:nvSpPr>
        <p:spPr/>
        <p:txBody>
          <a:bodyPr/>
          <a:lstStyle/>
          <a:p>
            <a:r>
              <a:t>监控数据可视化</a:t>
            </a:r>
          </a:p>
        </p:txBody>
      </p:sp>
      <p:sp>
        <p:nvSpPr>
          <p:cNvPr id="4" name="Content Placeholder 3"/>
          <p:cNvSpPr>
            <a:spLocks noGrp="1"/>
          </p:cNvSpPr>
          <p:nvPr>
            <p:ph sz="half" idx="2"/>
          </p:nvPr>
        </p:nvSpPr>
        <p:spPr/>
        <p:txBody>
          <a:bodyPr/>
          <a:lstStyle/>
          <a:p>
            <a:r>
              <a:t>1.数据展示：通过图形、图表等方式直观地展示监控数据，便于用户快速了解系统状态和负载情况。</a:t>
            </a:r>
          </a:p>
          <a:p>
            <a:r>
              <a:t>2.定制化界面：提供可定制化的监控界面，让用户根据自己的需求调整展示内容和布局。</a:t>
            </a:r>
          </a:p>
          <a:p>
            <a:r>
              <a:t>3.移动端支持：适配移动端设备，方便用户随时随地进行监控数据查看和管理。</a:t>
            </a:r>
          </a:p>
          <a:p/>
        </p:txBody>
      </p:sp>
      <p:sp>
        <p:nvSpPr>
          <p:cNvPr id="5" name="Text Placeholder 4"/>
          <p:cNvSpPr>
            <a:spLocks noGrp="1"/>
          </p:cNvSpPr>
          <p:nvPr>
            <p:ph type="body" idx="3"/>
          </p:nvPr>
        </p:nvSpPr>
        <p:spPr/>
        <p:txBody>
          <a:bodyPr/>
          <a:lstStyle/>
          <a:p>
            <a:r>
              <a:t>智能预警与告警</a:t>
            </a:r>
          </a:p>
        </p:txBody>
      </p:sp>
      <p:sp>
        <p:nvSpPr>
          <p:cNvPr id="6" name="Content Placeholder 5"/>
          <p:cNvSpPr>
            <a:spLocks noGrp="1"/>
          </p:cNvSpPr>
          <p:nvPr>
            <p:ph sz="half" idx="4"/>
          </p:nvPr>
        </p:nvSpPr>
        <p:spPr/>
        <p:txBody>
          <a:bodyPr/>
          <a:lstStyle/>
          <a:p>
            <a:r>
              <a:t>1.预警策略制定：根据历史数据和系统负载情况，制定合理的预警策略，提前发现潜在问题。</a:t>
            </a:r>
          </a:p>
          <a:p>
            <a:r>
              <a:t>2.实时告警：当系统出现异常情况时，及时触发告警通知，确保相关人员能够迅速作出响应。</a:t>
            </a:r>
          </a:p>
          <a:p>
            <a:r>
              <a:t>3.告警记录与分析：保存告警记录，并对告警数据进行统计分析，帮助团队找出系统瓶颈和优化点。</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监控数据采集与处理</a:t>
            </a:r>
          </a:p>
        </p:txBody>
      </p:sp>
      <p:sp>
        <p:nvSpPr>
          <p:cNvPr id="3" name="Text Placeholder 2"/>
          <p:cNvSpPr>
            <a:spLocks noGrp="1"/>
          </p:cNvSpPr>
          <p:nvPr>
            <p:ph type="body" idx="1"/>
          </p:nvPr>
        </p:nvSpPr>
        <p:spPr/>
        <p:txBody>
          <a:bodyPr/>
          <a:lstStyle/>
          <a:p>
            <a:r>
              <a:t>监控数据安全与合规</a:t>
            </a:r>
          </a:p>
        </p:txBody>
      </p:sp>
      <p:sp>
        <p:nvSpPr>
          <p:cNvPr id="4" name="Content Placeholder 3"/>
          <p:cNvSpPr>
            <a:spLocks noGrp="1"/>
          </p:cNvSpPr>
          <p:nvPr>
            <p:ph sz="half" idx="2"/>
          </p:nvPr>
        </p:nvSpPr>
        <p:spPr/>
        <p:txBody>
          <a:bodyPr/>
          <a:lstStyle/>
          <a:p>
            <a:r>
              <a:t>1.数据加密：对监控数据进行加密处理，确保数据在传输和存储过程中的安全性。</a:t>
            </a:r>
          </a:p>
          <a:p>
            <a:r>
              <a:t>2.访问控制：实施严格的访问控制策略，防止未经授权的用户访问或篡改监控数据。</a:t>
            </a:r>
          </a:p>
          <a:p>
            <a:r>
              <a:t>3.合规性管理：遵循相关法规和标准，确保监控数据的合规性，避免因数据安全问题引发法律风险。</a:t>
            </a:r>
          </a:p>
          <a:p/>
        </p:txBody>
      </p:sp>
      <p:sp>
        <p:nvSpPr>
          <p:cNvPr id="5" name="Text Placeholder 4"/>
          <p:cNvSpPr>
            <a:spLocks noGrp="1"/>
          </p:cNvSpPr>
          <p:nvPr>
            <p:ph type="body" idx="3"/>
          </p:nvPr>
        </p:nvSpPr>
        <p:spPr/>
        <p:txBody>
          <a:bodyPr/>
          <a:lstStyle/>
          <a:p>
            <a:r>
              <a:t>监控系统性能与优化</a:t>
            </a:r>
          </a:p>
        </p:txBody>
      </p:sp>
      <p:sp>
        <p:nvSpPr>
          <p:cNvPr id="6" name="Content Placeholder 5"/>
          <p:cNvSpPr>
            <a:spLocks noGrp="1"/>
          </p:cNvSpPr>
          <p:nvPr>
            <p:ph sz="half" idx="4"/>
          </p:nvPr>
        </p:nvSpPr>
        <p:spPr/>
        <p:txBody>
          <a:bodyPr/>
          <a:lstStyle/>
          <a:p>
            <a:r>
              <a:t>1.系统性能监控：对负载均衡器自身的性能进行监控，确保监控系统的稳定性和可用性。</a:t>
            </a:r>
          </a:p>
          <a:p>
            <a:r>
              <a:t>2.性能优化：针对监控系统出现的性能瓶颈，进行针对性的优化，提高系统的响应速度和处理能力。</a:t>
            </a:r>
          </a:p>
          <a:p>
            <a:r>
              <a:t>3.扩展性设计：考虑系统的扩展性，便于未来随着业务需求增长进行灵活的扩展和升级。</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https://d.book118.com/046000115234010041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15</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15</vt:i4>
      </vt:variant>
    </vt:vector>
  </HeadingPairs>
  <TitlesOfParts>
    <vt:vector baseType="lpstr" size="29">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负载均衡器原理与功能</vt:lpstr>
      <vt:lpstr> 负载均衡器原理与功能</vt:lpstr>
      <vt:lpstr> 智能监控的需求与挑战</vt:lpstr>
      <vt:lpstr> 智能监控的需求与挑战</vt:lpstr>
      <vt:lpstr> 智能监控系统设计原则</vt:lpstr>
      <vt:lpstr> 智能监控系统设计原则</vt:lpstr>
      <vt:lpstr> 智能监控系统设计原则</vt:lpstr>
      <vt:lpstr> 智能监控系统设计原则</vt:lpstr>
      <vt:lpstr> 监控数据采集与处理</vt:lpstr>
      <vt:lpstr> 监控数据采集与处理</vt:lpstr>
      <vt:lpstr> 监控数据采集与处理</vt:lpstr>
      <vt:lpstr> 监控数据采集与处理</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2024-09-09T00:40:18.397</cp:lastPrinted>
  <dcterms:created xsi:type="dcterms:W3CDTF">2024-09-08T16:40:18Z</dcterms:created>
  <dcterms:modified xsi:type="dcterms:W3CDTF">2024-09-08T16:40:20Z</dcterms:modified>
</cp:coreProperties>
</file>