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87E1A-72AD-45A5-BFF7-D0E340EF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194C9-0873-40C2-A773-F28D6012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8901B-8A69-4B13-B6E5-D995A727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E1D00-550F-40A3-A006-AB52E722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98F77-7C96-4F9A-9281-2775D5236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BF8344-51DB-4AAB-BEEE-860A90A1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41C6C-D88F-41CA-A643-E3B3DA7B7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46EF6-EF7C-408F-A5CD-CC359616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F414A-4DE0-4E4E-A855-C01E2C45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5CF8B-8C74-47D1-8195-7FAA027F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986B9-EEE1-4D81-9878-A2DDEB9E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0014315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《新生儿抚触》ppt课件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新生儿抚触的实践与应用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新生儿抚触的案例分享与效果评估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抚触可以刺激宝宝的神经系统和免疫系统，促进消化和睡眠，增强宝宝的免疫力。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抚触有助于建立亲子关系，让宝宝感受到家长的关爱和安全感。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0724" b="107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抚触是一种通过触摸新生儿的身体，促进其生长发育和身心健康的方法。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抚触起源于西方国家，最初是作为一种治疗手段，用于帮助早产儿和低出生体重儿。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随着研究的深入，抚触逐渐被应用于健康的足月新生儿，成为一种促进宝宝生长发育和健康的日常护理方法。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970" b="1097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近年来，抚触在全球范围内得到了广泛的推广和应用，成为新生儿护理的重要内容之一。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抚触通过刺激宝宝的皮肤感受器，促进神经系统的发育和信息传递，增强宝宝的感知和认知能力。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抚触有助于宝宝的消化和睡眠，改善睡眠质量，促进生长发育。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抚触可以促进宝宝的免疫系统发育，增强抵抗力，减少生病和感染的机会。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抚触有助于建立亲子关系，增强家长与宝宝之间的情感联系，促进宝宝情感和社会化发展。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选择一个安静、温暖、舒适的环境进行抚触，室温控制在26-28摄氏度之间。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确保环境舒适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准备抚触油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准备一瓶温和的婴儿抚触油，确保油质纯净、无刺激。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在开始抚触前，家长需要用温水清洁双手，并确保双手温暖。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背部抚触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双手平放于宝宝背部，从颈部向下按摩，再沿着脊柱两侧向下滑动。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腹部抚触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在宝宝的腹部以顺时针方向进行画圆按摩。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四肢抚触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从上臂至手腕，轻轻挤捏，然后对每个手指进行轻轻挤捏。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脸部抚触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用双手拇指指腹从眉间向两侧滑动，然后依次向上滑动，最后轻抚宝宝额头。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胸部抚触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双手放在宝宝的两侧肋缘，右手向上滑向宝宝右肩，左手以同样的方式进行。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096" r="90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在抚触过程中，密切关注宝宝的反应，如果宝宝出现哭闹、烦躁等不适症状，应立即停止抚触。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不要强迫宝宝接受抚触，要尊重宝宝的意愿和感受。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避免强迫宝宝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每次抚触时间不宜过长，建议在15-20分钟左右。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注意抚触时间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在抚触过程中，要确保宝宝的身体安全，避免过度翻转或移动宝宝。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新生儿抚触的实践与应用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https://d.book118.com/046000143150010042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2024-09-10T05:01:54.727</cp:lastPrinted>
  <dcterms:created xsi:type="dcterms:W3CDTF">2024-09-09T21:01:54Z</dcterms:created>
  <dcterms:modified xsi:type="dcterms:W3CDTF">2024-09-09T21:01:56Z</dcterms:modified>
</cp:coreProperties>
</file>