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5F4320-4B0E-4820-9D21-16968A489D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80DF38-FEB9-4C85-83E9-1BE691ACDE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3DD5C7-C868-4759-A7AD-769D49B43E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9015FC-425B-4BE9-B2AE-2EBCF551F2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A1C6AF-143B-438A-BEE8-8684494836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A9AC53-5E81-42EA-989A-1E030396CE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6AE24F-B582-467C-9F3B-E06C8E1D71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7E0712-5172-4574-A267-0266DE8779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EDA9CB-FAF7-40B4-A771-242DAAEA38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4579BF-55D1-42C2-B80B-A60452385C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C942E3-AA91-474C-9934-BD40473E0F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00023202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solidFill>
                <a:latin typeface="Microsoft Yahei"/>
                <a:ea typeface="Microsoft Yahei"/>
                <a:cs typeface="Microsoft Yahei"/>
              </a:rPr>
              <a:t>手机新机型行业发展趋势报告</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2023-12-03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手机市场现状及趋势分析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手机新机型市场竞品分析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手机新机型市场需求分析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手机新机型市场机会与挑战分析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手机新机型市场策略建议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科技的迅速发展，手机新机型行业在过去的几年里经历了翻天覆地的变化，成为了全球市场中最具竞争性和活力的行业之一。在这个背景下，研究手机新机型行业的发展趋势对于了解行业现状、预测未来发展、制定企业战略等方面都具有重要的意义。</a:t>
            </a:r>
          </a:p>
        </p:txBody>
      </p:sp>
      <p:sp>
        <p:nvSpPr>
          <p:cNvPr id="4" name="AutoShape 4"/>
          <p:cNvSpPr/>
          <p:nvPr/>
        </p:nvSpPr>
        <p:spPr>
          <a:xfrm>
            <a:off x="866575" y="3830586"/>
            <a:ext cx="10458850" cy="2286677"/>
          </a:xfrm>
          <a:prstGeom prst="roundRect">
            <a:avLst/>
          </a:prstGeom>
          <a:solidFill>
            <a:schemeClr val="accent1">
              <a:alpha val="1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此外，随着5G技术的普及和人工智能等新技术的应用，手机新机型行业将迎来更多的机遇和挑战。因此，本研究旨在深入探讨手机新机型行业的发展趋势，为相关企业和机构提供参考和借鉴。</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本研究旨在探讨手机新机型行业的发展趋势，分析各细分市场的情况和竞争格局，预测未来的市场变化，并为企业制定战略提供参考。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研究方法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本研究采用文献资料调查、专家访谈和数据分析等方法，对手机新机型行业的市场情况、技术发展、政策环境等方面进行了深入的研究和分析。同时，本研究还结合了大量的数据和案例，对手机新机型行业的未来发展趋势进行了预测和分析。</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手机市场现状及趋势分析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全球范围内，智能手机市场占比持续扩大，而功能手机市场则呈现萎缩趋势。</a:t>
            </a:r>
          </a:p>
        </p:txBody>
      </p:sp>
      <p:sp>
        <p:nvSpPr>
          <p:cNvPr id="14" name="TextBox 14"/>
          <p:cNvSpPr txBox="1"/>
          <p:nvPr/>
        </p:nvSpPr>
        <p:spPr>
          <a:xfrm>
            <a:off x="1641736" y="2158409"/>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智能手机渗透加速，功能机市场萎缩</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随着5G网络的普及，5G手机市场占比迅速提升，未来有望成为主流。</a:t>
            </a:r>
          </a:p>
        </p:txBody>
      </p:sp>
      <p:sp>
        <p:nvSpPr>
          <p:cNvPr id="18" name="TextBox 18"/>
          <p:cNvSpPr txBox="1"/>
          <p:nvPr/>
        </p:nvSpPr>
        <p:spPr>
          <a:xfrm>
            <a:off x="1641736" y="3344066"/>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5G手机成为主流</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全面屏、折叠屏等创新技术不断涌现，推动手机市场持续发展。</a:t>
            </a:r>
          </a:p>
        </p:txBody>
      </p:sp>
      <p:sp>
        <p:nvSpPr>
          <p:cNvPr id="22" name="TextBox 22"/>
          <p:cNvSpPr txBox="1"/>
          <p:nvPr/>
        </p:nvSpPr>
        <p:spPr>
          <a:xfrm>
            <a:off x="1641736" y="4542900"/>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创新技术推动市场发展</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全球手机市场现状及趋势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中国手机市场品牌众多，竞争激烈，市场饱和度高。</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市场竞争激烈</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随着5G网络的普及，中国5G手机市场迅速增长。</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5G手机市场爆发</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中国手机厂商在全面屏、快充、拍照等方面持续创新，推动市场发展。</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创新技术引领市场</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中国手机市场现状及趋势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新机型不断涌现</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各大手机厂商持续推出新机型，满足消费者多样化的需求。</a:t>
              </a:r>
            </a:p>
          </p:txBody>
        </p:sp>
        <p:sp>
          <p:nvSpPr>
            <p:cNvPr id="7" name="AutoShape 7"/>
            <p:cNvSpPr/>
            <p:nvPr/>
          </p:nvSpPr>
          <p:spPr>
            <a:xfrm>
              <a:off x="5163133" y="1294832"/>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创新技术应用加速</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新机型不断引入创新技术，如全面屏、折叠屏、5G等。</a:t>
              </a:r>
            </a:p>
          </p:txBody>
        </p:sp>
        <p:sp>
          <p:nvSpPr>
            <p:cNvPr id="12" name="AutoShape 12"/>
            <p:cNvSpPr/>
            <p:nvPr/>
          </p:nvSpPr>
          <p:spPr>
            <a:xfrm>
              <a:off x="5163133" y="2945066"/>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市场潜力巨大</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随着技术的不断创新和市场需求的增长，新机型市场潜力巨大。</a:t>
              </a:r>
            </a:p>
          </p:txBody>
        </p:sp>
        <p:sp>
          <p:nvSpPr>
            <p:cNvPr id="17" name="AutoShape 17"/>
            <p:cNvSpPr/>
            <p:nvPr/>
          </p:nvSpPr>
          <p:spPr>
            <a:xfrm>
              <a:off x="5163133" y="4595300"/>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手机新机型市场现状及趋势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手机新机型市场竞品分析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grpSp>
        <p:nvGrpSpPr>
          <p:cNvPr id="17" name="Group 17"/>
          <p:cNvGrpSpPr/>
          <p:nvPr/>
        </p:nvGrpSpPr>
        <p:grpSpPr>
          <a:xfrm>
            <a:off x="1353066" y="1349255"/>
            <a:ext cx="1968722" cy="4629531"/>
            <a:chOff x="1353066" y="1349255"/>
            <a:chExt cx="1968722" cy="4629531"/>
          </a:xfrm>
        </p:grpSpPr>
        <p:sp>
          <p:nvSpPr>
            <p:cNvPr id="18" name="Freeform 18"/>
            <p:cNvSpPr/>
            <p:nvPr/>
          </p:nvSpPr>
          <p:spPr>
            <a:xfrm>
              <a:off x="1956379" y="4609281"/>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725684" y="5635886"/>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407293" y="5635886"/>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123638" y="3523241"/>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314138" y="3546577"/>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233652" y="3643923"/>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442029" y="4422972"/>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1598620" y="3538100"/>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97743" y="3538100"/>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920375" y="3489427"/>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735429" y="4422972"/>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553311" y="3538100"/>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77670" y="3538100"/>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494065" y="3489427"/>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420788" y="1349255"/>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197743" y="1901800"/>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353066" y="2541023"/>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14797" y="2541023"/>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439838" y="2111350"/>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837888" y="2761241"/>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873797" y="2769718"/>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757402" y="2549500"/>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2608365" y="2761241"/>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640179" y="2769718"/>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527974" y="2549500"/>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227365" y="2979268"/>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055915" y="3102045"/>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40034" y="3298927"/>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6" name="TextBox 46"/>
          <p:cNvSpPr txBox="1"/>
          <p:nvPr/>
        </p:nvSpPr>
        <p:spPr>
          <a:xfrm>
            <a:off x="6542983" y="1171423"/>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华为</a:t>
            </a:r>
          </a:p>
        </p:txBody>
      </p:sp>
      <p:sp>
        <p:nvSpPr>
          <p:cNvPr id="47" name="TextBox 47"/>
          <p:cNvSpPr txBox="1"/>
          <p:nvPr/>
        </p:nvSpPr>
        <p:spPr>
          <a:xfrm>
            <a:off x="6542983" y="1511132"/>
            <a:ext cx="4495800" cy="11049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华为手机在市场上一直保持较高的份额，其产品线包括高端的Mate系列、中端的P系列以及入门级的Y系列等，以满足不同消费者的需求。华为手机在拍照、续航、性能等方面具有较高的表现，同时其自研的麒麟芯片也备受关注。</a:t>
            </a:r>
          </a:p>
        </p:txBody>
      </p:sp>
      <p:sp>
        <p:nvSpPr>
          <p:cNvPr id="48" name="TextBox 48"/>
          <p:cNvSpPr txBox="1"/>
          <p:nvPr/>
        </p:nvSpPr>
        <p:spPr>
          <a:xfrm>
            <a:off x="6542983" y="2934249"/>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小米</a:t>
            </a:r>
          </a:p>
        </p:txBody>
      </p:sp>
      <p:sp>
        <p:nvSpPr>
          <p:cNvPr id="49" name="TextBox 49"/>
          <p:cNvSpPr txBox="1"/>
          <p:nvPr/>
        </p:nvSpPr>
        <p:spPr>
          <a:xfrm>
            <a:off x="6542983" y="3273958"/>
            <a:ext cx="4495800" cy="13811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小米手机以其性价比和快速的MIUI系统更新而闻名，其产品线包括高端的MIX系列、中端的数字系列以及入门级的红米系列等。小米手机在硬件配置、性能以及价格方面具有较高的竞争力。</a:t>
            </a:r>
          </a:p>
        </p:txBody>
      </p:sp>
      <p:sp>
        <p:nvSpPr>
          <p:cNvPr id="50" name="TextBox 50"/>
          <p:cNvSpPr txBox="1"/>
          <p:nvPr/>
        </p:nvSpPr>
        <p:spPr>
          <a:xfrm>
            <a:off x="6542983" y="4626808"/>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三星</a:t>
            </a:r>
          </a:p>
        </p:txBody>
      </p:sp>
      <p:sp>
        <p:nvSpPr>
          <p:cNvPr id="51" name="TextBox 51"/>
          <p:cNvSpPr txBox="1"/>
          <p:nvPr/>
        </p:nvSpPr>
        <p:spPr>
          <a:xfrm>
            <a:off x="6542983" y="4966517"/>
            <a:ext cx="4499225" cy="13811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三星手机是全球知名的品牌，其产品线覆盖了高中低各个价位段，其旗舰机型Galaxy S系列和Note系列备受消费者喜爱。三星手机在屏幕、设计、硬件配置等方面具有较高的水平。</a:t>
            </a: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主要竞争对手产品分析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华为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根据IDC发布的2021年全球智能手机市场报告显示，华为在全球市场的份额为20.4%，位列第二。尽管受到美国制裁的影响，华为的市场份额在过去几年中一直保持稳定增长。</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小米</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根据IDC发布的报告，小米在全球市场的份额为14.7%，位列第三。小米在过去几年中一直通过性价比战略和快速的MIUI系统更新来吸引消费者，取得了不错的市场表现。</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三星</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根据IDC报告，三星在全球市场的份额为17.3%，位列第一。三星在高端市场和入门市场均拥有一定的市场份额，其Galaxy S系列和Note系列备受消费者喜爱。</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主要竞争对手市场占有率分析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华为</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华为主要采用线上线下相结合的方式进行营销，通过与各大运营商合作推出定制机以及在各大电商平台开展促销活动来吸引消费者。此外，华为还注重通过品牌营销和代言人效应来提升品牌形象。</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小米</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小米主要采用互联网营销的方式，通过线上电商平台进行销售，同时借助社交媒体和短视频平台进行品牌推广和产品营销。小米还注重通过与生态链企业合作推出周边产品来吸引消费者。</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三星</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三星采用全方位的营销策略，包括广告宣传、线上线下推广、与各大运营商合作推出定制机等。此外，三星还注重通过与时尚品牌合作推出联名款手机来吸引年轻消费者。</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主要竞争对手营销策略分析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04</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手机新机型市场需求分析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消费者对手机摄像的需求</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拍照和视频录制已经成为了消费者使用手机的重要功能，因此对手机摄像头的性能和效果有更高的要求。</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消费者对手机外观的需求</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消费者对手机外观的要求也越来越高，包括设计、颜色、材质等方面。</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消费者对手机性能的需求</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随着科技的发展，消费者对手机性能的要求越来越高，包括处理器、内存、屏幕、电池寿命等方面。</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https://d.book118.com/046000232023010050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2024-09-15T06:21:31.516</cp:lastPrinted>
  <dcterms:created xsi:type="dcterms:W3CDTF">2024-09-14T22:21:31Z</dcterms:created>
  <dcterms:modified xsi:type="dcterms:W3CDTF">2024-09-14T22:21:33Z</dcterms:modified>
</cp:coreProperties>
</file>