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F2F36E7-E997-4464-AF73-7A4CEBF871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5038474-54E7-4538-BAAD-1667348146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50C1721-EA8F-4E61-B769-A29E346CF2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D29103A-812B-4A78-A4AD-7D66CF0648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F63616C-ACDC-4CD6-870D-0B09DCCB9B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544AF23-BCE0-4136-8500-9A444746B9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D156D6F-3C11-4887-885F-77600EEBD5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B1980F8-5B8D-46F3-B249-C953D6027F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ACABBED-9A34-4F9D-A511-5F27EB24F0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ACD420F-9B5C-450F-99D2-DFAA8F1F25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86D918A-0C68-4029-8EC0-A1EECCEF50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4600112023001005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723949" y="1562007"/>
            <a:ext cx="8744102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社会心理健康调查报告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19901" y="3818645"/>
            <a:ext cx="8024774" cy="4828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25012" y="5590905"/>
            <a:ext cx="1941977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2024-01-12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92925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社会心理健康现状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影响因素分析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心理健康问题影响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应对策略与建议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4362" r="4362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随着社会压力的增加，心理健康问题日益受到关注。为了了解社会心理健康状况，提高公众对心理健康的重视程度，我们进行了此次调查。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通过调查，了解社会心理健康现状，分析影响心理健康的因素，提出相应的建议和措施，促进社会心理健康水平的提高。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调查背景与目的</a:t>
            </a:r>
          </a:p>
        </p:txBody>
      </p:sp>
      <p:sp>
        <p:nvSpPr>
          <p:cNvPr id="27" name="AutoShape 27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目的</a:t>
            </a:r>
            <a:endParaRPr lang="en-US" sz="1100"/>
          </a:p>
        </p:txBody>
      </p:sp>
      <p:sp>
        <p:nvSpPr>
          <p:cNvPr id="28" name="AutoShape 28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背景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范围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本次调查覆盖了全国范围内的不同年龄、性别、职业的人群，旨在全面了解我国社会心理健康状况。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限制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由于调查资源和时间的限制，调查可能存在一定的抽样误差和偏差。同时，由于调查问题的敏感性和复杂性，部分受访者可能存在隐瞒或误报的情况。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2626" r="22626"/>
          <a:stretch>
            <a:fillRect/>
          </a:stretch>
        </p:blipFill>
        <p:spPr>
          <a:xfrm>
            <a:off x="7803289" y="1299241"/>
            <a:ext cx="3679823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调查范围与限制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社会心理健康现状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6350411" y="2984088"/>
            <a:ext cx="147161" cy="176213"/>
          </a:xfrm>
          <a:custGeom>
            <a:rect l="l" t="t" r="r" b="b"/>
            <a:pathLst>
              <a:path w="56" h="67">
                <a:moveTo>
                  <a:pt x="28" y="0"/>
                </a:moveTo>
                <a:cubicBezTo>
                  <a:pt x="13" y="0"/>
                  <a:pt x="0" y="13"/>
                  <a:pt x="0" y="28"/>
                </a:cubicBezTo>
                <a:cubicBezTo>
                  <a:pt x="0" y="34"/>
                  <a:pt x="2" y="40"/>
                  <a:pt x="7" y="46"/>
                </a:cubicBezTo>
                <a:cubicBezTo>
                  <a:pt x="11" y="52"/>
                  <a:pt x="15" y="58"/>
                  <a:pt x="16" y="65"/>
                </a:cubicBezTo>
                <a:cubicBezTo>
                  <a:pt x="16" y="67"/>
                  <a:pt x="16" y="67"/>
                  <a:pt x="16" y="67"/>
                </a:cubicBezTo>
                <a:cubicBezTo>
                  <a:pt x="25" y="67"/>
                  <a:pt x="25" y="67"/>
                  <a:pt x="25" y="67"/>
                </a:cubicBezTo>
                <a:cubicBezTo>
                  <a:pt x="26" y="65"/>
                  <a:pt x="26" y="65"/>
                  <a:pt x="26" y="65"/>
                </a:cubicBezTo>
                <a:cubicBezTo>
                  <a:pt x="26" y="61"/>
                  <a:pt x="26" y="50"/>
                  <a:pt x="22" y="42"/>
                </a:cubicBezTo>
                <a:cubicBezTo>
                  <a:pt x="24" y="42"/>
                  <a:pt x="26" y="41"/>
                  <a:pt x="28" y="41"/>
                </a:cubicBezTo>
                <a:cubicBezTo>
                  <a:pt x="29" y="41"/>
                  <a:pt x="29" y="41"/>
                  <a:pt x="29" y="41"/>
                </a:cubicBezTo>
                <a:cubicBezTo>
                  <a:pt x="31" y="41"/>
                  <a:pt x="33" y="42"/>
                  <a:pt x="34" y="42"/>
                </a:cubicBezTo>
                <a:cubicBezTo>
                  <a:pt x="32" y="48"/>
                  <a:pt x="31" y="55"/>
                  <a:pt x="31" y="65"/>
                </a:cubicBezTo>
                <a:cubicBezTo>
                  <a:pt x="31" y="67"/>
                  <a:pt x="31" y="67"/>
                  <a:pt x="31" y="67"/>
                </a:cubicBezTo>
                <a:cubicBezTo>
                  <a:pt x="40" y="67"/>
                  <a:pt x="40" y="67"/>
                  <a:pt x="40" y="67"/>
                </a:cubicBezTo>
                <a:cubicBezTo>
                  <a:pt x="41" y="65"/>
                  <a:pt x="41" y="65"/>
                  <a:pt x="41" y="65"/>
                </a:cubicBezTo>
                <a:cubicBezTo>
                  <a:pt x="42" y="58"/>
                  <a:pt x="46" y="52"/>
                  <a:pt x="50" y="46"/>
                </a:cubicBezTo>
                <a:cubicBezTo>
                  <a:pt x="54" y="41"/>
                  <a:pt x="56" y="34"/>
                  <a:pt x="56" y="28"/>
                </a:cubicBezTo>
                <a:cubicBezTo>
                  <a:pt x="56" y="13"/>
                  <a:pt x="44" y="0"/>
                  <a:pt x="28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184200" y="2878170"/>
            <a:ext cx="461677" cy="550831"/>
          </a:xfrm>
          <a:custGeom>
            <a:rect l="l" t="t" r="r" b="b"/>
            <a:pathLst>
              <a:path w="175" h="209">
                <a:moveTo>
                  <a:pt x="146" y="24"/>
                </a:moveTo>
                <a:cubicBezTo>
                  <a:pt x="126" y="8"/>
                  <a:pt x="100" y="0"/>
                  <a:pt x="66" y="8"/>
                </a:cubicBezTo>
                <a:cubicBezTo>
                  <a:pt x="42" y="15"/>
                  <a:pt x="21" y="33"/>
                  <a:pt x="16" y="67"/>
                </a:cubicBezTo>
                <a:cubicBezTo>
                  <a:pt x="14" y="78"/>
                  <a:pt x="16" y="84"/>
                  <a:pt x="16" y="85"/>
                </a:cubicBezTo>
                <a:cubicBezTo>
                  <a:pt x="18" y="87"/>
                  <a:pt x="20" y="91"/>
                  <a:pt x="20" y="94"/>
                </a:cubicBezTo>
                <a:cubicBezTo>
                  <a:pt x="20" y="95"/>
                  <a:pt x="19" y="96"/>
                  <a:pt x="19" y="97"/>
                </a:cubicBezTo>
                <a:cubicBezTo>
                  <a:pt x="2" y="121"/>
                  <a:pt x="2" y="121"/>
                  <a:pt x="2" y="121"/>
                </a:cubicBezTo>
                <a:cubicBezTo>
                  <a:pt x="1" y="123"/>
                  <a:pt x="0" y="125"/>
                  <a:pt x="1" y="127"/>
                </a:cubicBezTo>
                <a:cubicBezTo>
                  <a:pt x="4" y="132"/>
                  <a:pt x="12" y="131"/>
                  <a:pt x="14" y="132"/>
                </a:cubicBezTo>
                <a:cubicBezTo>
                  <a:pt x="16" y="133"/>
                  <a:pt x="17" y="136"/>
                  <a:pt x="16" y="139"/>
                </a:cubicBezTo>
                <a:cubicBezTo>
                  <a:pt x="15" y="141"/>
                  <a:pt x="13" y="145"/>
                  <a:pt x="15" y="146"/>
                </a:cubicBezTo>
                <a:cubicBezTo>
                  <a:pt x="17" y="147"/>
                  <a:pt x="19" y="148"/>
                  <a:pt x="19" y="148"/>
                </a:cubicBezTo>
                <a:cubicBezTo>
                  <a:pt x="19" y="148"/>
                  <a:pt x="16" y="149"/>
                  <a:pt x="16" y="151"/>
                </a:cubicBezTo>
                <a:cubicBezTo>
                  <a:pt x="15" y="153"/>
                  <a:pt x="16" y="156"/>
                  <a:pt x="19" y="157"/>
                </a:cubicBezTo>
                <a:cubicBezTo>
                  <a:pt x="19" y="157"/>
                  <a:pt x="22" y="164"/>
                  <a:pt x="21" y="171"/>
                </a:cubicBezTo>
                <a:cubicBezTo>
                  <a:pt x="20" y="177"/>
                  <a:pt x="18" y="183"/>
                  <a:pt x="23" y="187"/>
                </a:cubicBezTo>
                <a:cubicBezTo>
                  <a:pt x="28" y="191"/>
                  <a:pt x="48" y="188"/>
                  <a:pt x="60" y="184"/>
                </a:cubicBezTo>
                <a:cubicBezTo>
                  <a:pt x="60" y="184"/>
                  <a:pt x="64" y="191"/>
                  <a:pt x="68" y="209"/>
                </a:cubicBezTo>
                <a:cubicBezTo>
                  <a:pt x="152" y="183"/>
                  <a:pt x="152" y="183"/>
                  <a:pt x="152" y="183"/>
                </a:cubicBezTo>
                <a:cubicBezTo>
                  <a:pt x="147" y="170"/>
                  <a:pt x="145" y="163"/>
                  <a:pt x="145" y="159"/>
                </a:cubicBezTo>
                <a:cubicBezTo>
                  <a:pt x="143" y="148"/>
                  <a:pt x="160" y="128"/>
                  <a:pt x="166" y="106"/>
                </a:cubicBezTo>
                <a:cubicBezTo>
                  <a:pt x="173" y="81"/>
                  <a:pt x="175" y="48"/>
                  <a:pt x="146" y="24"/>
                </a:cubicBezTo>
                <a:close/>
                <a:moveTo>
                  <a:pt x="118" y="90"/>
                </a:moveTo>
                <a:cubicBezTo>
                  <a:pt x="112" y="98"/>
                  <a:pt x="110" y="104"/>
                  <a:pt x="110" y="110"/>
                </a:cubicBezTo>
                <a:cubicBezTo>
                  <a:pt x="110" y="128"/>
                  <a:pt x="110" y="128"/>
                  <a:pt x="110" y="128"/>
                </a:cubicBezTo>
                <a:cubicBezTo>
                  <a:pt x="110" y="133"/>
                  <a:pt x="107" y="136"/>
                  <a:pt x="104" y="136"/>
                </a:cubicBezTo>
                <a:cubicBezTo>
                  <a:pt x="97" y="136"/>
                  <a:pt x="97" y="136"/>
                  <a:pt x="97" y="136"/>
                </a:cubicBezTo>
                <a:cubicBezTo>
                  <a:pt x="96" y="136"/>
                  <a:pt x="96" y="136"/>
                  <a:pt x="96" y="136"/>
                </a:cubicBezTo>
                <a:cubicBezTo>
                  <a:pt x="95" y="138"/>
                  <a:pt x="93" y="139"/>
                  <a:pt x="91" y="139"/>
                </a:cubicBezTo>
                <a:cubicBezTo>
                  <a:pt x="89" y="139"/>
                  <a:pt x="88" y="138"/>
                  <a:pt x="87" y="136"/>
                </a:cubicBezTo>
                <a:cubicBezTo>
                  <a:pt x="86" y="136"/>
                  <a:pt x="86" y="136"/>
                  <a:pt x="86" y="136"/>
                </a:cubicBezTo>
                <a:cubicBezTo>
                  <a:pt x="79" y="136"/>
                  <a:pt x="79" y="136"/>
                  <a:pt x="79" y="136"/>
                </a:cubicBezTo>
                <a:cubicBezTo>
                  <a:pt x="76" y="136"/>
                  <a:pt x="73" y="133"/>
                  <a:pt x="73" y="129"/>
                </a:cubicBezTo>
                <a:cubicBezTo>
                  <a:pt x="73" y="110"/>
                  <a:pt x="73" y="110"/>
                  <a:pt x="73" y="110"/>
                </a:cubicBezTo>
                <a:cubicBezTo>
                  <a:pt x="73" y="104"/>
                  <a:pt x="70" y="98"/>
                  <a:pt x="65" y="90"/>
                </a:cubicBezTo>
                <a:cubicBezTo>
                  <a:pt x="59" y="83"/>
                  <a:pt x="57" y="76"/>
                  <a:pt x="57" y="68"/>
                </a:cubicBezTo>
                <a:cubicBezTo>
                  <a:pt x="57" y="49"/>
                  <a:pt x="72" y="34"/>
                  <a:pt x="91" y="34"/>
                </a:cubicBezTo>
                <a:cubicBezTo>
                  <a:pt x="110" y="34"/>
                  <a:pt x="126" y="49"/>
                  <a:pt x="126" y="68"/>
                </a:cubicBezTo>
                <a:cubicBezTo>
                  <a:pt x="126" y="76"/>
                  <a:pt x="123" y="83"/>
                  <a:pt x="118" y="9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996032" y="4204879"/>
            <a:ext cx="440436" cy="440436"/>
          </a:xfrm>
          <a:custGeom>
            <a:rect l="l" t="t" r="r" b="b"/>
            <a:pathLst>
              <a:path w="167" h="167">
                <a:moveTo>
                  <a:pt x="161" y="71"/>
                </a:moveTo>
                <a:cubicBezTo>
                  <a:pt x="148" y="71"/>
                  <a:pt x="148" y="71"/>
                  <a:pt x="148" y="71"/>
                </a:cubicBezTo>
                <a:cubicBezTo>
                  <a:pt x="146" y="62"/>
                  <a:pt x="143" y="54"/>
                  <a:pt x="138" y="47"/>
                </a:cubicBezTo>
                <a:cubicBezTo>
                  <a:pt x="147" y="38"/>
                  <a:pt x="147" y="38"/>
                  <a:pt x="147" y="38"/>
                </a:cubicBezTo>
                <a:cubicBezTo>
                  <a:pt x="149" y="36"/>
                  <a:pt x="150" y="32"/>
                  <a:pt x="148" y="31"/>
                </a:cubicBezTo>
                <a:cubicBezTo>
                  <a:pt x="136" y="19"/>
                  <a:pt x="136" y="19"/>
                  <a:pt x="136" y="19"/>
                </a:cubicBezTo>
                <a:cubicBezTo>
                  <a:pt x="135" y="17"/>
                  <a:pt x="131" y="18"/>
                  <a:pt x="129" y="20"/>
                </a:cubicBezTo>
                <a:cubicBezTo>
                  <a:pt x="120" y="29"/>
                  <a:pt x="120" y="29"/>
                  <a:pt x="120" y="29"/>
                </a:cubicBezTo>
                <a:cubicBezTo>
                  <a:pt x="113" y="24"/>
                  <a:pt x="105" y="21"/>
                  <a:pt x="96" y="19"/>
                </a:cubicBezTo>
                <a:cubicBezTo>
                  <a:pt x="96" y="6"/>
                  <a:pt x="96" y="6"/>
                  <a:pt x="96" y="6"/>
                </a:cubicBezTo>
                <a:cubicBezTo>
                  <a:pt x="96" y="3"/>
                  <a:pt x="94" y="0"/>
                  <a:pt x="92" y="0"/>
                </a:cubicBezTo>
                <a:cubicBezTo>
                  <a:pt x="75" y="0"/>
                  <a:pt x="75" y="0"/>
                  <a:pt x="75" y="0"/>
                </a:cubicBezTo>
                <a:cubicBezTo>
                  <a:pt x="73" y="0"/>
                  <a:pt x="71" y="3"/>
                  <a:pt x="71" y="6"/>
                </a:cubicBezTo>
                <a:cubicBezTo>
                  <a:pt x="71" y="19"/>
                  <a:pt x="71" y="19"/>
                  <a:pt x="71" y="19"/>
                </a:cubicBezTo>
                <a:cubicBezTo>
                  <a:pt x="62" y="21"/>
                  <a:pt x="54" y="24"/>
                  <a:pt x="46" y="29"/>
                </a:cubicBezTo>
                <a:cubicBezTo>
                  <a:pt x="37" y="20"/>
                  <a:pt x="37" y="20"/>
                  <a:pt x="37" y="20"/>
                </a:cubicBezTo>
                <a:cubicBezTo>
                  <a:pt x="35" y="18"/>
                  <a:pt x="32" y="17"/>
                  <a:pt x="30" y="19"/>
                </a:cubicBezTo>
                <a:cubicBezTo>
                  <a:pt x="18" y="31"/>
                  <a:pt x="18" y="31"/>
                  <a:pt x="18" y="31"/>
                </a:cubicBezTo>
                <a:cubicBezTo>
                  <a:pt x="17" y="32"/>
                  <a:pt x="17" y="36"/>
                  <a:pt x="19" y="38"/>
                </a:cubicBezTo>
                <a:cubicBezTo>
                  <a:pt x="29" y="47"/>
                  <a:pt x="29" y="47"/>
                  <a:pt x="29" y="47"/>
                </a:cubicBezTo>
                <a:cubicBezTo>
                  <a:pt x="24" y="54"/>
                  <a:pt x="20" y="62"/>
                  <a:pt x="19" y="71"/>
                </a:cubicBezTo>
                <a:cubicBezTo>
                  <a:pt x="6" y="71"/>
                  <a:pt x="6" y="71"/>
                  <a:pt x="6" y="71"/>
                </a:cubicBezTo>
                <a:cubicBezTo>
                  <a:pt x="2" y="71"/>
                  <a:pt x="0" y="73"/>
                  <a:pt x="0" y="75"/>
                </a:cubicBezTo>
                <a:cubicBezTo>
                  <a:pt x="0" y="92"/>
                  <a:pt x="0" y="92"/>
                  <a:pt x="0" y="92"/>
                </a:cubicBezTo>
                <a:cubicBezTo>
                  <a:pt x="0" y="94"/>
                  <a:pt x="2" y="96"/>
                  <a:pt x="6" y="96"/>
                </a:cubicBezTo>
                <a:cubicBezTo>
                  <a:pt x="19" y="96"/>
                  <a:pt x="19" y="96"/>
                  <a:pt x="19" y="96"/>
                </a:cubicBezTo>
                <a:cubicBezTo>
                  <a:pt x="20" y="105"/>
                  <a:pt x="24" y="113"/>
                  <a:pt x="29" y="120"/>
                </a:cubicBezTo>
                <a:cubicBezTo>
                  <a:pt x="19" y="130"/>
                  <a:pt x="19" y="130"/>
                  <a:pt x="19" y="130"/>
                </a:cubicBezTo>
                <a:cubicBezTo>
                  <a:pt x="17" y="132"/>
                  <a:pt x="17" y="135"/>
                  <a:pt x="18" y="137"/>
                </a:cubicBezTo>
                <a:cubicBezTo>
                  <a:pt x="30" y="148"/>
                  <a:pt x="30" y="148"/>
                  <a:pt x="30" y="148"/>
                </a:cubicBezTo>
                <a:cubicBezTo>
                  <a:pt x="32" y="150"/>
                  <a:pt x="35" y="150"/>
                  <a:pt x="37" y="147"/>
                </a:cubicBezTo>
                <a:cubicBezTo>
                  <a:pt x="46" y="138"/>
                  <a:pt x="46" y="138"/>
                  <a:pt x="46" y="138"/>
                </a:cubicBezTo>
                <a:cubicBezTo>
                  <a:pt x="54" y="143"/>
                  <a:pt x="62" y="147"/>
                  <a:pt x="71" y="148"/>
                </a:cubicBezTo>
                <a:cubicBezTo>
                  <a:pt x="71" y="161"/>
                  <a:pt x="71" y="161"/>
                  <a:pt x="71" y="161"/>
                </a:cubicBezTo>
                <a:cubicBezTo>
                  <a:pt x="71" y="164"/>
                  <a:pt x="73" y="167"/>
                  <a:pt x="75" y="167"/>
                </a:cubicBezTo>
                <a:cubicBezTo>
                  <a:pt x="92" y="167"/>
                  <a:pt x="92" y="167"/>
                  <a:pt x="92" y="167"/>
                </a:cubicBezTo>
                <a:cubicBezTo>
                  <a:pt x="94" y="167"/>
                  <a:pt x="96" y="164"/>
                  <a:pt x="96" y="161"/>
                </a:cubicBezTo>
                <a:cubicBezTo>
                  <a:pt x="96" y="148"/>
                  <a:pt x="96" y="148"/>
                  <a:pt x="96" y="148"/>
                </a:cubicBezTo>
                <a:cubicBezTo>
                  <a:pt x="105" y="147"/>
                  <a:pt x="113" y="143"/>
                  <a:pt x="120" y="138"/>
                </a:cubicBezTo>
                <a:cubicBezTo>
                  <a:pt x="129" y="147"/>
                  <a:pt x="129" y="147"/>
                  <a:pt x="129" y="147"/>
                </a:cubicBezTo>
                <a:cubicBezTo>
                  <a:pt x="131" y="150"/>
                  <a:pt x="135" y="150"/>
                  <a:pt x="136" y="148"/>
                </a:cubicBezTo>
                <a:cubicBezTo>
                  <a:pt x="148" y="137"/>
                  <a:pt x="148" y="137"/>
                  <a:pt x="148" y="137"/>
                </a:cubicBezTo>
                <a:cubicBezTo>
                  <a:pt x="150" y="135"/>
                  <a:pt x="149" y="132"/>
                  <a:pt x="147" y="130"/>
                </a:cubicBezTo>
                <a:cubicBezTo>
                  <a:pt x="138" y="120"/>
                  <a:pt x="138" y="120"/>
                  <a:pt x="138" y="120"/>
                </a:cubicBezTo>
                <a:cubicBezTo>
                  <a:pt x="143" y="113"/>
                  <a:pt x="146" y="105"/>
                  <a:pt x="148" y="96"/>
                </a:cubicBezTo>
                <a:cubicBezTo>
                  <a:pt x="161" y="96"/>
                  <a:pt x="161" y="96"/>
                  <a:pt x="161" y="96"/>
                </a:cubicBezTo>
                <a:cubicBezTo>
                  <a:pt x="164" y="96"/>
                  <a:pt x="167" y="94"/>
                  <a:pt x="167" y="92"/>
                </a:cubicBezTo>
                <a:cubicBezTo>
                  <a:pt x="167" y="75"/>
                  <a:pt x="167" y="75"/>
                  <a:pt x="167" y="75"/>
                </a:cubicBezTo>
                <a:cubicBezTo>
                  <a:pt x="167" y="73"/>
                  <a:pt x="164" y="71"/>
                  <a:pt x="161" y="71"/>
                </a:cubicBezTo>
                <a:close/>
                <a:moveTo>
                  <a:pt x="83" y="114"/>
                </a:moveTo>
                <a:cubicBezTo>
                  <a:pt x="66" y="114"/>
                  <a:pt x="52" y="101"/>
                  <a:pt x="52" y="84"/>
                </a:cubicBezTo>
                <a:cubicBezTo>
                  <a:pt x="52" y="67"/>
                  <a:pt x="66" y="53"/>
                  <a:pt x="83" y="53"/>
                </a:cubicBezTo>
                <a:cubicBezTo>
                  <a:pt x="100" y="53"/>
                  <a:pt x="114" y="67"/>
                  <a:pt x="114" y="84"/>
                </a:cubicBezTo>
                <a:cubicBezTo>
                  <a:pt x="114" y="101"/>
                  <a:pt x="100" y="114"/>
                  <a:pt x="83" y="114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41695" y="4065529"/>
            <a:ext cx="318897" cy="316706"/>
          </a:xfrm>
          <a:custGeom>
            <a:rect l="l" t="t" r="r" b="b"/>
            <a:pathLst>
              <a:path w="120" h="120">
                <a:moveTo>
                  <a:pt x="117" y="51"/>
                </a:moveTo>
                <a:cubicBezTo>
                  <a:pt x="108" y="51"/>
                  <a:pt x="108" y="51"/>
                  <a:pt x="108" y="51"/>
                </a:cubicBezTo>
                <a:cubicBezTo>
                  <a:pt x="106" y="44"/>
                  <a:pt x="104" y="38"/>
                  <a:pt x="100" y="33"/>
                </a:cubicBezTo>
                <a:cubicBezTo>
                  <a:pt x="107" y="27"/>
                  <a:pt x="107" y="27"/>
                  <a:pt x="107" y="27"/>
                </a:cubicBezTo>
                <a:cubicBezTo>
                  <a:pt x="109" y="25"/>
                  <a:pt x="109" y="23"/>
                  <a:pt x="108" y="22"/>
                </a:cubicBezTo>
                <a:cubicBezTo>
                  <a:pt x="99" y="13"/>
                  <a:pt x="99" y="13"/>
                  <a:pt x="99" y="13"/>
                </a:cubicBezTo>
                <a:cubicBezTo>
                  <a:pt x="98" y="12"/>
                  <a:pt x="96" y="12"/>
                  <a:pt x="94" y="14"/>
                </a:cubicBezTo>
                <a:cubicBezTo>
                  <a:pt x="87" y="20"/>
                  <a:pt x="87" y="20"/>
                  <a:pt x="87" y="20"/>
                </a:cubicBezTo>
                <a:cubicBezTo>
                  <a:pt x="82" y="17"/>
                  <a:pt x="76" y="14"/>
                  <a:pt x="70" y="13"/>
                </a:cubicBezTo>
                <a:cubicBezTo>
                  <a:pt x="70" y="4"/>
                  <a:pt x="70" y="4"/>
                  <a:pt x="70" y="4"/>
                </a:cubicBezTo>
                <a:cubicBezTo>
                  <a:pt x="70" y="1"/>
                  <a:pt x="69" y="0"/>
                  <a:pt x="67" y="0"/>
                </a:cubicBezTo>
                <a:cubicBezTo>
                  <a:pt x="55" y="0"/>
                  <a:pt x="55" y="0"/>
                  <a:pt x="55" y="0"/>
                </a:cubicBezTo>
                <a:cubicBezTo>
                  <a:pt x="53" y="0"/>
                  <a:pt x="52" y="1"/>
                  <a:pt x="52" y="4"/>
                </a:cubicBezTo>
                <a:cubicBezTo>
                  <a:pt x="52" y="13"/>
                  <a:pt x="52" y="13"/>
                  <a:pt x="52" y="13"/>
                </a:cubicBezTo>
                <a:cubicBezTo>
                  <a:pt x="45" y="14"/>
                  <a:pt x="39" y="17"/>
                  <a:pt x="34" y="20"/>
                </a:cubicBezTo>
                <a:cubicBezTo>
                  <a:pt x="28" y="14"/>
                  <a:pt x="28" y="14"/>
                  <a:pt x="28" y="14"/>
                </a:cubicBezTo>
                <a:cubicBezTo>
                  <a:pt x="26" y="12"/>
                  <a:pt x="24" y="12"/>
                  <a:pt x="22" y="13"/>
                </a:cubicBezTo>
                <a:cubicBezTo>
                  <a:pt x="14" y="22"/>
                  <a:pt x="14" y="22"/>
                  <a:pt x="14" y="22"/>
                </a:cubicBezTo>
                <a:cubicBezTo>
                  <a:pt x="13" y="23"/>
                  <a:pt x="13" y="25"/>
                  <a:pt x="15" y="27"/>
                </a:cubicBezTo>
                <a:cubicBezTo>
                  <a:pt x="21" y="33"/>
                  <a:pt x="21" y="33"/>
                  <a:pt x="21" y="33"/>
                </a:cubicBezTo>
                <a:cubicBezTo>
                  <a:pt x="18" y="38"/>
                  <a:pt x="15" y="44"/>
                  <a:pt x="14" y="51"/>
                </a:cubicBezTo>
                <a:cubicBezTo>
                  <a:pt x="5" y="51"/>
                  <a:pt x="5" y="51"/>
                  <a:pt x="5" y="51"/>
                </a:cubicBezTo>
                <a:cubicBezTo>
                  <a:pt x="2" y="51"/>
                  <a:pt x="0" y="52"/>
                  <a:pt x="0" y="54"/>
                </a:cubicBezTo>
                <a:cubicBezTo>
                  <a:pt x="0" y="66"/>
                  <a:pt x="0" y="66"/>
                  <a:pt x="0" y="66"/>
                </a:cubicBezTo>
                <a:cubicBezTo>
                  <a:pt x="0" y="68"/>
                  <a:pt x="2" y="69"/>
                  <a:pt x="5" y="69"/>
                </a:cubicBezTo>
                <a:cubicBezTo>
                  <a:pt x="14" y="69"/>
                  <a:pt x="14" y="69"/>
                  <a:pt x="14" y="69"/>
                </a:cubicBezTo>
                <a:cubicBezTo>
                  <a:pt x="15" y="76"/>
                  <a:pt x="18" y="81"/>
                  <a:pt x="21" y="87"/>
                </a:cubicBezTo>
                <a:cubicBezTo>
                  <a:pt x="15" y="93"/>
                  <a:pt x="15" y="93"/>
                  <a:pt x="15" y="93"/>
                </a:cubicBezTo>
                <a:cubicBezTo>
                  <a:pt x="13" y="95"/>
                  <a:pt x="13" y="97"/>
                  <a:pt x="14" y="98"/>
                </a:cubicBezTo>
                <a:cubicBezTo>
                  <a:pt x="22" y="107"/>
                  <a:pt x="22" y="107"/>
                  <a:pt x="22" y="107"/>
                </a:cubicBezTo>
                <a:cubicBezTo>
                  <a:pt x="24" y="108"/>
                  <a:pt x="26" y="108"/>
                  <a:pt x="28" y="106"/>
                </a:cubicBezTo>
                <a:cubicBezTo>
                  <a:pt x="34" y="100"/>
                  <a:pt x="34" y="100"/>
                  <a:pt x="34" y="100"/>
                </a:cubicBezTo>
                <a:cubicBezTo>
                  <a:pt x="39" y="103"/>
                  <a:pt x="45" y="106"/>
                  <a:pt x="52" y="107"/>
                </a:cubicBezTo>
                <a:cubicBezTo>
                  <a:pt x="52" y="116"/>
                  <a:pt x="52" y="116"/>
                  <a:pt x="52" y="116"/>
                </a:cubicBezTo>
                <a:cubicBezTo>
                  <a:pt x="52" y="118"/>
                  <a:pt x="53" y="120"/>
                  <a:pt x="55" y="120"/>
                </a:cubicBezTo>
                <a:cubicBezTo>
                  <a:pt x="67" y="120"/>
                  <a:pt x="67" y="120"/>
                  <a:pt x="67" y="120"/>
                </a:cubicBezTo>
                <a:cubicBezTo>
                  <a:pt x="69" y="120"/>
                  <a:pt x="70" y="118"/>
                  <a:pt x="70" y="116"/>
                </a:cubicBezTo>
                <a:cubicBezTo>
                  <a:pt x="70" y="107"/>
                  <a:pt x="70" y="107"/>
                  <a:pt x="70" y="107"/>
                </a:cubicBezTo>
                <a:cubicBezTo>
                  <a:pt x="76" y="106"/>
                  <a:pt x="82" y="103"/>
                  <a:pt x="87" y="100"/>
                </a:cubicBezTo>
                <a:cubicBezTo>
                  <a:pt x="94" y="106"/>
                  <a:pt x="94" y="106"/>
                  <a:pt x="94" y="106"/>
                </a:cubicBezTo>
                <a:cubicBezTo>
                  <a:pt x="96" y="108"/>
                  <a:pt x="98" y="108"/>
                  <a:pt x="99" y="107"/>
                </a:cubicBezTo>
                <a:cubicBezTo>
                  <a:pt x="108" y="98"/>
                  <a:pt x="108" y="98"/>
                  <a:pt x="108" y="98"/>
                </a:cubicBezTo>
                <a:cubicBezTo>
                  <a:pt x="109" y="97"/>
                  <a:pt x="109" y="95"/>
                  <a:pt x="107" y="93"/>
                </a:cubicBezTo>
                <a:cubicBezTo>
                  <a:pt x="100" y="87"/>
                  <a:pt x="100" y="87"/>
                  <a:pt x="100" y="87"/>
                </a:cubicBezTo>
                <a:cubicBezTo>
                  <a:pt x="104" y="81"/>
                  <a:pt x="106" y="76"/>
                  <a:pt x="108" y="69"/>
                </a:cubicBezTo>
                <a:cubicBezTo>
                  <a:pt x="117" y="69"/>
                  <a:pt x="117" y="69"/>
                  <a:pt x="117" y="69"/>
                </a:cubicBezTo>
                <a:cubicBezTo>
                  <a:pt x="119" y="69"/>
                  <a:pt x="121" y="68"/>
                  <a:pt x="121" y="66"/>
                </a:cubicBezTo>
                <a:cubicBezTo>
                  <a:pt x="121" y="54"/>
                  <a:pt x="121" y="54"/>
                  <a:pt x="121" y="54"/>
                </a:cubicBezTo>
                <a:cubicBezTo>
                  <a:pt x="121" y="52"/>
                  <a:pt x="119" y="51"/>
                  <a:pt x="117" y="51"/>
                </a:cubicBezTo>
                <a:close/>
                <a:moveTo>
                  <a:pt x="61" y="82"/>
                </a:moveTo>
                <a:cubicBezTo>
                  <a:pt x="48" y="82"/>
                  <a:pt x="38" y="72"/>
                  <a:pt x="38" y="60"/>
                </a:cubicBezTo>
                <a:cubicBezTo>
                  <a:pt x="38" y="48"/>
                  <a:pt x="48" y="38"/>
                  <a:pt x="61" y="38"/>
                </a:cubicBezTo>
                <a:cubicBezTo>
                  <a:pt x="73" y="38"/>
                  <a:pt x="83" y="48"/>
                  <a:pt x="83" y="60"/>
                </a:cubicBezTo>
                <a:cubicBezTo>
                  <a:pt x="83" y="72"/>
                  <a:pt x="73" y="82"/>
                  <a:pt x="61" y="82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74934" y="4210981"/>
            <a:ext cx="239744" cy="269843"/>
          </a:xfrm>
          <a:custGeom>
            <a:rect l="l" t="t" r="r" b="b"/>
            <a:pathLst>
              <a:path w="91" h="102">
                <a:moveTo>
                  <a:pt x="76" y="45"/>
                </a:moveTo>
                <a:cubicBezTo>
                  <a:pt x="65" y="52"/>
                  <a:pt x="54" y="52"/>
                  <a:pt x="50" y="52"/>
                </a:cubicBezTo>
                <a:cubicBezTo>
                  <a:pt x="11" y="102"/>
                  <a:pt x="11" y="102"/>
                  <a:pt x="11" y="102"/>
                </a:cubicBezTo>
                <a:cubicBezTo>
                  <a:pt x="0" y="93"/>
                  <a:pt x="0" y="93"/>
                  <a:pt x="0" y="93"/>
                </a:cubicBezTo>
                <a:cubicBezTo>
                  <a:pt x="43" y="47"/>
                  <a:pt x="43" y="47"/>
                  <a:pt x="43" y="47"/>
                </a:cubicBezTo>
                <a:cubicBezTo>
                  <a:pt x="42" y="43"/>
                  <a:pt x="40" y="32"/>
                  <a:pt x="45" y="19"/>
                </a:cubicBezTo>
                <a:cubicBezTo>
                  <a:pt x="52" y="4"/>
                  <a:pt x="70" y="0"/>
                  <a:pt x="70" y="0"/>
                </a:cubicBezTo>
                <a:cubicBezTo>
                  <a:pt x="67" y="22"/>
                  <a:pt x="67" y="22"/>
                  <a:pt x="67" y="22"/>
                </a:cubicBezTo>
                <a:cubicBezTo>
                  <a:pt x="68" y="21"/>
                  <a:pt x="69" y="21"/>
                  <a:pt x="70" y="22"/>
                </a:cubicBezTo>
                <a:cubicBezTo>
                  <a:pt x="70" y="22"/>
                  <a:pt x="70" y="23"/>
                  <a:pt x="70" y="24"/>
                </a:cubicBezTo>
                <a:cubicBezTo>
                  <a:pt x="91" y="17"/>
                  <a:pt x="91" y="17"/>
                  <a:pt x="91" y="17"/>
                </a:cubicBezTo>
                <a:cubicBezTo>
                  <a:pt x="91" y="17"/>
                  <a:pt x="90" y="36"/>
                  <a:pt x="76" y="45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836987" y="4396146"/>
            <a:ext cx="461677" cy="429292"/>
          </a:xfrm>
          <a:custGeom>
            <a:rect l="l" t="t" r="r" b="b"/>
            <a:pathLst>
              <a:path w="175" h="163">
                <a:moveTo>
                  <a:pt x="77" y="0"/>
                </a:moveTo>
                <a:cubicBezTo>
                  <a:pt x="95" y="0"/>
                  <a:pt x="112" y="6"/>
                  <a:pt x="127" y="16"/>
                </a:cubicBezTo>
                <a:cubicBezTo>
                  <a:pt x="107" y="40"/>
                  <a:pt x="107" y="40"/>
                  <a:pt x="107" y="40"/>
                </a:cubicBezTo>
                <a:cubicBezTo>
                  <a:pt x="100" y="36"/>
                  <a:pt x="92" y="34"/>
                  <a:pt x="84" y="34"/>
                </a:cubicBezTo>
                <a:cubicBezTo>
                  <a:pt x="59" y="34"/>
                  <a:pt x="41" y="54"/>
                  <a:pt x="44" y="80"/>
                </a:cubicBezTo>
                <a:cubicBezTo>
                  <a:pt x="47" y="105"/>
                  <a:pt x="70" y="125"/>
                  <a:pt x="96" y="125"/>
                </a:cubicBezTo>
                <a:cubicBezTo>
                  <a:pt x="121" y="125"/>
                  <a:pt x="138" y="105"/>
                  <a:pt x="135" y="80"/>
                </a:cubicBezTo>
                <a:cubicBezTo>
                  <a:pt x="134" y="71"/>
                  <a:pt x="130" y="63"/>
                  <a:pt x="125" y="56"/>
                </a:cubicBezTo>
                <a:cubicBezTo>
                  <a:pt x="145" y="32"/>
                  <a:pt x="145" y="32"/>
                  <a:pt x="145" y="32"/>
                </a:cubicBezTo>
                <a:cubicBezTo>
                  <a:pt x="158" y="46"/>
                  <a:pt x="166" y="63"/>
                  <a:pt x="169" y="82"/>
                </a:cubicBezTo>
                <a:cubicBezTo>
                  <a:pt x="175" y="127"/>
                  <a:pt x="143" y="163"/>
                  <a:pt x="98" y="163"/>
                </a:cubicBezTo>
                <a:cubicBezTo>
                  <a:pt x="53" y="163"/>
                  <a:pt x="12" y="127"/>
                  <a:pt x="6" y="82"/>
                </a:cubicBezTo>
                <a:cubicBezTo>
                  <a:pt x="0" y="37"/>
                  <a:pt x="31" y="0"/>
                  <a:pt x="77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4976433" y="4512066"/>
            <a:ext cx="195167" cy="181737"/>
          </a:xfrm>
          <a:custGeom>
            <a:rect l="l" t="t" r="r" b="b"/>
            <a:pathLst>
              <a:path w="74" h="69">
                <a:moveTo>
                  <a:pt x="42" y="69"/>
                </a:moveTo>
                <a:cubicBezTo>
                  <a:pt x="23" y="69"/>
                  <a:pt x="5" y="54"/>
                  <a:pt x="3" y="35"/>
                </a:cubicBezTo>
                <a:cubicBezTo>
                  <a:pt x="0" y="16"/>
                  <a:pt x="14" y="0"/>
                  <a:pt x="33" y="0"/>
                </a:cubicBezTo>
                <a:cubicBezTo>
                  <a:pt x="38" y="0"/>
                  <a:pt x="44" y="2"/>
                  <a:pt x="49" y="4"/>
                </a:cubicBezTo>
                <a:cubicBezTo>
                  <a:pt x="48" y="6"/>
                  <a:pt x="48" y="9"/>
                  <a:pt x="49" y="11"/>
                </a:cubicBezTo>
                <a:cubicBezTo>
                  <a:pt x="36" y="30"/>
                  <a:pt x="36" y="30"/>
                  <a:pt x="36" y="30"/>
                </a:cubicBezTo>
                <a:cubicBezTo>
                  <a:pt x="42" y="35"/>
                  <a:pt x="42" y="35"/>
                  <a:pt x="42" y="35"/>
                </a:cubicBezTo>
                <a:cubicBezTo>
                  <a:pt x="59" y="20"/>
                  <a:pt x="59" y="20"/>
                  <a:pt x="59" y="20"/>
                </a:cubicBezTo>
                <a:cubicBezTo>
                  <a:pt x="59" y="20"/>
                  <a:pt x="60" y="20"/>
                  <a:pt x="60" y="20"/>
                </a:cubicBezTo>
                <a:cubicBezTo>
                  <a:pt x="62" y="20"/>
                  <a:pt x="64" y="19"/>
                  <a:pt x="66" y="18"/>
                </a:cubicBezTo>
                <a:cubicBezTo>
                  <a:pt x="69" y="23"/>
                  <a:pt x="71" y="29"/>
                  <a:pt x="72" y="35"/>
                </a:cubicBezTo>
                <a:cubicBezTo>
                  <a:pt x="74" y="54"/>
                  <a:pt x="61" y="69"/>
                  <a:pt x="42" y="69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5084541" y="4461869"/>
            <a:ext cx="113728" cy="129349"/>
          </a:xfrm>
          <a:custGeom>
            <a:rect l="l" t="t" r="r" b="b"/>
            <a:pathLst>
              <a:path w="43" h="49">
                <a:moveTo>
                  <a:pt x="13" y="31"/>
                </a:moveTo>
                <a:cubicBezTo>
                  <a:pt x="11" y="28"/>
                  <a:pt x="12" y="25"/>
                  <a:pt x="14" y="22"/>
                </a:cubicBezTo>
                <a:cubicBezTo>
                  <a:pt x="32" y="0"/>
                  <a:pt x="32" y="0"/>
                  <a:pt x="32" y="0"/>
                </a:cubicBezTo>
                <a:cubicBezTo>
                  <a:pt x="43" y="9"/>
                  <a:pt x="43" y="9"/>
                  <a:pt x="43" y="9"/>
                </a:cubicBezTo>
                <a:cubicBezTo>
                  <a:pt x="24" y="32"/>
                  <a:pt x="24" y="32"/>
                  <a:pt x="24" y="32"/>
                </a:cubicBezTo>
                <a:cubicBezTo>
                  <a:pt x="22" y="34"/>
                  <a:pt x="19" y="35"/>
                  <a:pt x="17" y="34"/>
                </a:cubicBezTo>
                <a:cubicBezTo>
                  <a:pt x="1" y="49"/>
                  <a:pt x="1" y="49"/>
                  <a:pt x="1" y="49"/>
                </a:cubicBezTo>
                <a:cubicBezTo>
                  <a:pt x="0" y="48"/>
                  <a:pt x="0" y="48"/>
                  <a:pt x="0" y="48"/>
                </a:cubicBezTo>
                <a:lnTo>
                  <a:pt x="13" y="31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3782073" y="2655299"/>
            <a:ext cx="168233" cy="183703"/>
          </a:xfrm>
          <a:custGeom>
            <a:rect l="l" t="t" r="r" b="b"/>
            <a:pathLst>
              <a:path w="125" h="140">
                <a:moveTo>
                  <a:pt x="0" y="57"/>
                </a:moveTo>
                <a:lnTo>
                  <a:pt x="48" y="0"/>
                </a:lnTo>
                <a:lnTo>
                  <a:pt x="126" y="85"/>
                </a:lnTo>
                <a:lnTo>
                  <a:pt x="78" y="140"/>
                </a:lnTo>
                <a:lnTo>
                  <a:pt x="0" y="57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3564454" y="2751018"/>
            <a:ext cx="296432" cy="326720"/>
          </a:xfrm>
          <a:custGeom>
            <a:rect l="l" t="t" r="r" b="b"/>
            <a:pathLst>
              <a:path w="94" h="105">
                <a:moveTo>
                  <a:pt x="70" y="0"/>
                </a:moveTo>
                <a:cubicBezTo>
                  <a:pt x="63" y="9"/>
                  <a:pt x="63" y="9"/>
                  <a:pt x="63" y="9"/>
                </a:cubicBezTo>
                <a:cubicBezTo>
                  <a:pt x="21" y="30"/>
                  <a:pt x="21" y="30"/>
                  <a:pt x="21" y="30"/>
                </a:cubicBezTo>
                <a:cubicBezTo>
                  <a:pt x="20" y="30"/>
                  <a:pt x="14" y="33"/>
                  <a:pt x="12" y="37"/>
                </a:cubicBezTo>
                <a:cubicBezTo>
                  <a:pt x="10" y="40"/>
                  <a:pt x="2" y="67"/>
                  <a:pt x="1" y="70"/>
                </a:cubicBezTo>
                <a:cubicBezTo>
                  <a:pt x="0" y="71"/>
                  <a:pt x="0" y="75"/>
                  <a:pt x="0" y="77"/>
                </a:cubicBezTo>
                <a:cubicBezTo>
                  <a:pt x="0" y="78"/>
                  <a:pt x="2" y="93"/>
                  <a:pt x="3" y="102"/>
                </a:cubicBezTo>
                <a:cubicBezTo>
                  <a:pt x="3" y="103"/>
                  <a:pt x="3" y="103"/>
                  <a:pt x="3" y="103"/>
                </a:cubicBezTo>
                <a:cubicBezTo>
                  <a:pt x="3" y="103"/>
                  <a:pt x="3" y="103"/>
                  <a:pt x="3" y="103"/>
                </a:cubicBezTo>
                <a:cubicBezTo>
                  <a:pt x="3" y="103"/>
                  <a:pt x="3" y="104"/>
                  <a:pt x="4" y="105"/>
                </a:cubicBezTo>
                <a:cubicBezTo>
                  <a:pt x="4" y="81"/>
                  <a:pt x="4" y="81"/>
                  <a:pt x="4" y="81"/>
                </a:cubicBezTo>
                <a:cubicBezTo>
                  <a:pt x="20" y="81"/>
                  <a:pt x="20" y="81"/>
                  <a:pt x="20" y="81"/>
                </a:cubicBezTo>
                <a:cubicBezTo>
                  <a:pt x="20" y="75"/>
                  <a:pt x="20" y="75"/>
                  <a:pt x="20" y="75"/>
                </a:cubicBezTo>
                <a:cubicBezTo>
                  <a:pt x="30" y="58"/>
                  <a:pt x="30" y="58"/>
                  <a:pt x="30" y="58"/>
                </a:cubicBezTo>
                <a:cubicBezTo>
                  <a:pt x="32" y="59"/>
                  <a:pt x="37" y="61"/>
                  <a:pt x="40" y="62"/>
                </a:cubicBezTo>
                <a:cubicBezTo>
                  <a:pt x="39" y="64"/>
                  <a:pt x="37" y="68"/>
                  <a:pt x="37" y="69"/>
                </a:cubicBezTo>
                <a:cubicBezTo>
                  <a:pt x="36" y="71"/>
                  <a:pt x="30" y="78"/>
                  <a:pt x="27" y="83"/>
                </a:cubicBezTo>
                <a:cubicBezTo>
                  <a:pt x="25" y="85"/>
                  <a:pt x="24" y="90"/>
                  <a:pt x="28" y="93"/>
                </a:cubicBezTo>
                <a:cubicBezTo>
                  <a:pt x="29" y="94"/>
                  <a:pt x="31" y="95"/>
                  <a:pt x="33" y="95"/>
                </a:cubicBezTo>
                <a:cubicBezTo>
                  <a:pt x="37" y="95"/>
                  <a:pt x="41" y="92"/>
                  <a:pt x="41" y="92"/>
                </a:cubicBezTo>
                <a:cubicBezTo>
                  <a:pt x="41" y="92"/>
                  <a:pt x="41" y="92"/>
                  <a:pt x="41" y="92"/>
                </a:cubicBezTo>
                <a:cubicBezTo>
                  <a:pt x="41" y="92"/>
                  <a:pt x="41" y="92"/>
                  <a:pt x="41" y="92"/>
                </a:cubicBezTo>
                <a:cubicBezTo>
                  <a:pt x="41" y="91"/>
                  <a:pt x="56" y="74"/>
                  <a:pt x="63" y="71"/>
                </a:cubicBezTo>
                <a:cubicBezTo>
                  <a:pt x="69" y="68"/>
                  <a:pt x="87" y="54"/>
                  <a:pt x="87" y="36"/>
                </a:cubicBezTo>
                <a:cubicBezTo>
                  <a:pt x="94" y="26"/>
                  <a:pt x="94" y="26"/>
                  <a:pt x="94" y="26"/>
                </a:cubicBezTo>
                <a:lnTo>
                  <a:pt x="7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3390861" y="3012170"/>
            <a:ext cx="467288" cy="345102"/>
          </a:xfrm>
          <a:custGeom>
            <a:rect l="l" t="t" r="r" b="b"/>
            <a:pathLst>
              <a:path w="148" h="110">
                <a:moveTo>
                  <a:pt x="124" y="49"/>
                </a:moveTo>
                <a:cubicBezTo>
                  <a:pt x="124" y="104"/>
                  <a:pt x="124" y="104"/>
                  <a:pt x="124" y="104"/>
                </a:cubicBezTo>
                <a:cubicBezTo>
                  <a:pt x="117" y="104"/>
                  <a:pt x="117" y="104"/>
                  <a:pt x="117" y="104"/>
                </a:cubicBezTo>
                <a:cubicBezTo>
                  <a:pt x="117" y="29"/>
                  <a:pt x="117" y="29"/>
                  <a:pt x="117" y="29"/>
                </a:cubicBezTo>
                <a:cubicBezTo>
                  <a:pt x="93" y="29"/>
                  <a:pt x="93" y="29"/>
                  <a:pt x="93" y="29"/>
                </a:cubicBezTo>
                <a:cubicBezTo>
                  <a:pt x="93" y="104"/>
                  <a:pt x="93" y="104"/>
                  <a:pt x="93" y="104"/>
                </a:cubicBezTo>
                <a:cubicBezTo>
                  <a:pt x="86" y="104"/>
                  <a:pt x="86" y="104"/>
                  <a:pt x="86" y="104"/>
                </a:cubicBezTo>
                <a:cubicBezTo>
                  <a:pt x="86" y="14"/>
                  <a:pt x="86" y="14"/>
                  <a:pt x="86" y="14"/>
                </a:cubicBezTo>
                <a:cubicBezTo>
                  <a:pt x="83" y="13"/>
                  <a:pt x="81" y="12"/>
                  <a:pt x="80" y="10"/>
                </a:cubicBezTo>
                <a:cubicBezTo>
                  <a:pt x="77" y="7"/>
                  <a:pt x="77" y="3"/>
                  <a:pt x="78" y="0"/>
                </a:cubicBezTo>
                <a:cubicBezTo>
                  <a:pt x="62" y="0"/>
                  <a:pt x="62" y="0"/>
                  <a:pt x="62" y="0"/>
                </a:cubicBezTo>
                <a:cubicBezTo>
                  <a:pt x="62" y="104"/>
                  <a:pt x="62" y="104"/>
                  <a:pt x="62" y="104"/>
                </a:cubicBezTo>
                <a:cubicBezTo>
                  <a:pt x="55" y="104"/>
                  <a:pt x="55" y="104"/>
                  <a:pt x="55" y="104"/>
                </a:cubicBezTo>
                <a:cubicBezTo>
                  <a:pt x="55" y="36"/>
                  <a:pt x="55" y="36"/>
                  <a:pt x="55" y="36"/>
                </a:cubicBezTo>
                <a:cubicBezTo>
                  <a:pt x="31" y="36"/>
                  <a:pt x="31" y="36"/>
                  <a:pt x="31" y="36"/>
                </a:cubicBezTo>
                <a:cubicBezTo>
                  <a:pt x="31" y="104"/>
                  <a:pt x="31" y="104"/>
                  <a:pt x="31" y="104"/>
                </a:cubicBezTo>
                <a:cubicBezTo>
                  <a:pt x="24" y="104"/>
                  <a:pt x="24" y="104"/>
                  <a:pt x="24" y="104"/>
                </a:cubicBezTo>
                <a:cubicBezTo>
                  <a:pt x="24" y="66"/>
                  <a:pt x="24" y="66"/>
                  <a:pt x="24" y="66"/>
                </a:cubicBezTo>
                <a:cubicBezTo>
                  <a:pt x="0" y="66"/>
                  <a:pt x="0" y="66"/>
                  <a:pt x="0" y="66"/>
                </a:cubicBezTo>
                <a:cubicBezTo>
                  <a:pt x="0" y="104"/>
                  <a:pt x="0" y="104"/>
                  <a:pt x="0" y="104"/>
                </a:cubicBezTo>
                <a:cubicBezTo>
                  <a:pt x="0" y="111"/>
                  <a:pt x="0" y="111"/>
                  <a:pt x="0" y="111"/>
                </a:cubicBezTo>
                <a:cubicBezTo>
                  <a:pt x="148" y="111"/>
                  <a:pt x="148" y="111"/>
                  <a:pt x="148" y="111"/>
                </a:cubicBezTo>
                <a:cubicBezTo>
                  <a:pt x="148" y="104"/>
                  <a:pt x="148" y="104"/>
                  <a:pt x="148" y="104"/>
                </a:cubicBezTo>
                <a:cubicBezTo>
                  <a:pt x="148" y="49"/>
                  <a:pt x="148" y="49"/>
                  <a:pt x="148" y="49"/>
                </a:cubicBezTo>
                <a:lnTo>
                  <a:pt x="124" y="49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TextBox 3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总体心理健康状况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总体心理健康状况良好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根据调查数据显示，大多数受访者的心理健康状况良好，他们能够保持良好的心理状态，积极面对生活中的挑战和压力。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心理健康问题分布广泛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尽管大多数人的心理健康状况良好，但仍有部分人存在不同程度的心理健康问题，这些问题在各个年龄段、性别、职业和地区的人群中都有分布。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学生是心理健康问题的高发人群之一，他们面临着学习压力、人际关系、未来规划等多方面的挑战，需要更多的关注和支持。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学生群体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老年人是另一个容易出现心理健康问题的群体，他们可能面临孤独、退休、健康状况下降等问题，需要更多的关心和照顾。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老年人群体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TextBox 30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不同群体心理健康状况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焦虑症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焦虑症是最常见的心理健康问题之一，表现为过度担心、紧张不安、恐惧等情绪症状。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抑郁症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抑郁症是另一个常见的心理健康问题，表现为持续的情绪低落、失去兴趣、疲劳等情绪症状。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人际关系问题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人际关系问题也是常见的心理健康问题之一，表现为沟通障碍、人际关系紧张、社交恐惧等。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心理健康问题分布情况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影响因素分析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82796" y="3116804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自我认知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982796" y="3575147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对自己的认识和评价，如果一个人不能正确认识自己，过高或过低地评价自己，都可能导致心理问题。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82796" y="4769459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应对方式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982796" y="5227802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面对压力和困难时，人们采取的应对方式也会影响心理健康。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个性特征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例如外向、内向、乐观、悲观等，这些个性特征会影响人们的心理健康。</a:t>
            </a:r>
          </a:p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l="10042" r="10042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个人因素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家庭氛围、家庭关系、家庭教育等都会影响一个人的心理健康。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家庭环境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3792" r="1379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工作环境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生活环境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3708" b="3708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工作压力、工作氛围、工作关系等也会影响一个人的心理健康。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生活环境的变化，如搬家、换工作等，也可能对心理健康产生影响。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环境因素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社会支持系统是否完善，能否提供必要的帮助和支持，对一个人的心理健康至关重要。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5083" r="15083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t="4292" b="4292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社会支持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不同的文化背景对心理健康有不同的影响，例如某些文化可能更重视个人情感表达和心理健康。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文化背景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社会竞争、经济压力等社会压力也可能对心理健康产生影响。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社会压力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社会因素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https://d.book118.com/046001120230010054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67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2024-09-22T04:08:57.957</cp:lastPrinted>
  <dcterms:created xsi:type="dcterms:W3CDTF">2024-09-21T20:08:57Z</dcterms:created>
  <dcterms:modified xsi:type="dcterms:W3CDTF">2024-09-21T20:09:00Z</dcterms:modified>
</cp:coreProperties>
</file>