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147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239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8E0E6-B87F-4AD2-BA6B-E8A5AD7AB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224A8-880F-4267-B481-1AECAF3E6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F7811-16BE-4178-8AD7-A5152315B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F6600B-67F1-41EF-8E2E-4DD66BAA5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8D3F18-0395-4A69-B187-B98633312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643997-2861-4A31-830D-BDEF49405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2FEBE0-0250-43FA-8507-6CA16DC0B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977FC4-9D79-42D3-AF30-8F7BD0AFB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6138D5-3088-4810-9CEB-1A50A3D6A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2CF1F-DC20-43B2-96E9-202681096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C7A4B6-995E-4C6F-A9DE-7FB104BEB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137" r:id="rId2"/>
    <p:sldLayoutId id="2147501138" r:id="rId3"/>
    <p:sldLayoutId id="2147501139" r:id="rId4"/>
    <p:sldLayoutId id="2147501140" r:id="rId5"/>
    <p:sldLayoutId id="2147501141" r:id="rId6"/>
    <p:sldLayoutId id="2147501142" r:id="rId7"/>
    <p:sldLayoutId id="2147501143" r:id="rId8"/>
    <p:sldLayoutId id="2147501144" r:id="rId9"/>
    <p:sldLayoutId id="2147501145" r:id="rId10"/>
    <p:sldLayoutId id="214750114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00113212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大班安全教案优质题目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日常生活安全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交通安全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活动安全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防灾减灾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食品安全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https://d.book118.com/046001132123010034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大班安全教案优质题目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2024-09-03T18:29:55.256</cp:lastPrinted>
  <dcterms:created xsi:type="dcterms:W3CDTF">2024-09-03T10:29:55Z</dcterms:created>
  <dcterms:modified xsi:type="dcterms:W3CDTF">2024-09-03T10:29:57Z</dcterms:modified>
</cp:coreProperties>
</file>