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8B8C418-DD2C-47DF-82E5-EAB2ED842F8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01084-49E7-43BC-A346-F34F41E3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218E-D6BF-4057-A039-F88AB07D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33AA1-7DF0-4E3C-8049-DB03DC423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DD128-9772-4567-867E-F37FD470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E2AA6-1CA3-42A8-8D6B-48770A25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DADA3-4FDA-44A7-B40C-C4DCB2118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9590F-F897-4292-BE91-3B57836A4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BB501-2FDD-445F-833D-9FF5C5937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5D066-FA9B-4BF4-ADF6-F6F337C7C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40E28-1AF9-45C4-894B-4E31B477C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1F8E4-857F-4D1B-B6F3-3482BA2B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66AB68A-B129-4D70-9D3D-167A9BE9F52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FF8170F-7939-44FC-A514-64F6AAACEDD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0323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监控预警机制的安全生产规章制度培训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监控预警机制的重要性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监控预警机制的规章制度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监控预警机制的培训内容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监控预警机制的应急预案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监控预警机制下的安全生产管理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监控预警机制的总结与展望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监控预警机制的重要性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为什么需要监控预警机制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监控预警机制的重要性体现在提高安全生产效率，预防事故发生以及优化资源配置方面。通过实时监控和快速响应异常情况，可以有效减少事故损失，保障生产安全。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监控预警机制的目标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提前预警潜在风险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迅速处理危机事件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快速响应异常情况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最大程度降低损害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监控预警机制的组成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监测设备运行状态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设备监控系统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实时采集处理数据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数据采集与处理系统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发出实时警报通知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预警通知系统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3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监控预警机制的应用范围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保障生产安全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工厂生产线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提升交通安全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交通运输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监控环境污染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监控预警机制的重要性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优化生产流程，提升效率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减少潜在安全隐患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合理分配资源，提高利用率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优化资源配置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65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监控预警机制的规章制度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规章制度的制定目的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规章制度的制定旨在明确责任分工，规范操作流程，以提高员工的安全意识。只有明确的规章制度，员工才能更好地遵守安全规定，确保安全生产环境的良好状态。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77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0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1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规章制度的内容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明确设备操作步骤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监控设备使用规范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快速响应预警信号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预警信号处理流程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紧急情况下的处理措施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应急预案的制定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针对性培训内容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根据岗位特点设计培训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强化实战操作技能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定期评估培训效果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调整培训方式和内容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规章制度的培训要求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制定每年培训计划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确保全员培训覆盖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规章制度的执行与监督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明晰责任分工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责任落实到岗位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严格执行惩罚措施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违规处罚制度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监督检查机制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24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5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监控预警机制的规章制度对于安全生产至关重要，只有规范的制度和培训才能有效提高员工应对紧急情况的能力，保障生产过程中的安全。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7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8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结束语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3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监控预警机制的培训内容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监控预警机制的原理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监控预警机制是指利用现代化技术手段，对生产过程中的数据进行采集、分析，及时发现异常情况，并提前预警，以保障安全生产。了解监控预警机制的原理，对公司的安全生产至关重要。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5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5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负责安排和监督生产过程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执行具体生产任务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负责设备维修和保养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6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学习监控系统的工作原理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监控预警机制的原理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掌握设备操作的技术要点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学习处理突发情况的方法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学习监控预警相关理论知识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分析真实案例，加深理解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实地操作设备，提升技能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8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8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8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8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90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9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9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9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进行设备操作技能考核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培训反馈收集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听取学员对培训的反馈意见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考试评测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对学员进行考试评定成绩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30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31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31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31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31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3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监控预警机制的应急预案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1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1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应急响应流程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建立应急响应的流程和程序，保障预案的有效实施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危险品处理方案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制定处理危险品事故的具体方案，提前应对可能出现的问题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应急预案的编制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灾害风险评估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对潜在风险进行评估，确定应急预案的重点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3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3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应急预案的演练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制定演练时间表，确保定期进行演练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定期演练计划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明确演练的具体目标，达到预期效果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演练目标设定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对演练结果进行评估，及时调整预案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演练结果评估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https://d.book118.com/046003234013010104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监控预警机制的安全生产规章制度培训</vt:lpstr>
      <vt:lpstr>目录</vt:lpstr>
      <vt:lpstr>第1章 监控预警机制的重要性</vt:lpstr>
      <vt:lpstr> </vt:lpstr>
      <vt:lpstr>监控预警机制的目标</vt:lpstr>
      <vt:lpstr>监控预警机制的组成</vt:lpstr>
      <vt:lpstr>监控预警机制的应用范围</vt:lpstr>
      <vt:lpstr>监控预警机制的重要性</vt:lpstr>
      <vt:lpstr>第2章 监控预警机制的规章制度</vt:lpstr>
      <vt:lpstr> </vt:lpstr>
      <vt:lpstr>规章制度的内容</vt:lpstr>
      <vt:lpstr>规章制度的培训要求</vt:lpstr>
      <vt:lpstr>规章制度的执行与监督</vt:lpstr>
      <vt:lpstr>结束语</vt:lpstr>
      <vt:lpstr>第三章 监控预警机制的培训内容</vt:lpstr>
      <vt:lpstr> </vt:lpstr>
      <vt:lpstr>培训对象</vt:lpstr>
      <vt:lpstr>培训内容</vt:lpstr>
      <vt:lpstr>培训形式</vt:lpstr>
      <vt:lpstr>培训效果评估</vt:lpstr>
      <vt:lpstr>第四章 监控预警机制的应急预案</vt:lpstr>
      <vt:lpstr>应急预案的编制</vt:lpstr>
      <vt:lpstr>应急预案的演练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2024-09-29T14:47:10.380</cp:lastPrinted>
  <dcterms:created xsi:type="dcterms:W3CDTF">2024-09-29T06:47:10Z</dcterms:created>
  <dcterms:modified xsi:type="dcterms:W3CDTF">2024-09-29T06:47:12Z</dcterms:modified>
</cp:coreProperties>
</file>