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4B0E7F-4873-4E0D-BE1B-AE59ACEB2C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7DB12E-0A0B-4D8A-A555-A6210BDE3D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67E4885-CAF4-46E7-A7D1-DBB84D4A12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8A41C22-E112-423F-BE98-E1D8DF85FC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91C5E30-0C44-493C-848B-4ADAB98CF11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BD93098-1103-446A-9F2B-366723BFA7F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51928CE-CB4F-4F07-B09A-9042BEF0BD7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90A017F-7934-4A4D-856C-5363023647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B0A13D-CE2D-44A4-BF62-6444B4485C0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A1A8373-D867-4AA7-B5F7-734CF198A6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BE9633-E5F6-4AB3-9492-AC8438FBE6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6004121055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基于二分法查找的排序算法性能分析</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二分查找排序算法概况及优缺点
 基于二分查找的排序算法实例分析
 二分查找排序算法时间复杂度分析
 二分查找排序算法空间复杂度分析
 二分查找排序算法稳定性分析
 二分查找排序算法比较与选择
 二分查找排序算法的应用场景
 二分查找排序算法优化与改进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二分查找排序算法概况及优缺点</a:t>
            </a:r>
          </a:p>
        </p:txBody>
      </p:sp>
      <p:sp>
        <p:nvSpPr>
          <p:cNvPr id="3" name="Subtitle 2"/>
          <p:cNvSpPr>
            <a:spLocks noGrp="1"/>
          </p:cNvSpPr>
          <p:nvPr>
            <p:ph type="subTitle" idx="1"/>
          </p:nvPr>
        </p:nvSpPr>
        <p:spPr/>
        <p:txBody>
          <a:bodyPr/>
          <a:lstStyle/>
          <a:p>
            <a:r>
              <a:t>基于二分法查找的排序算法性能分析</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二分查找排序算法概况及优缺点</a:t>
            </a:r>
          </a:p>
        </p:txBody>
      </p:sp>
      <p:sp>
        <p:nvSpPr>
          <p:cNvPr id="3" name="Text Placeholder 2"/>
          <p:cNvSpPr>
            <a:spLocks noGrp="1"/>
          </p:cNvSpPr>
          <p:nvPr>
            <p:ph type="body" idx="1"/>
          </p:nvPr>
        </p:nvSpPr>
        <p:spPr/>
        <p:txBody>
          <a:bodyPr/>
          <a:lstStyle/>
          <a:p>
            <a:r>
              <a:t>二分查找排序算法概况：</a:t>
            </a:r>
          </a:p>
        </p:txBody>
      </p:sp>
      <p:sp>
        <p:nvSpPr>
          <p:cNvPr id="4" name="Content Placeholder 3"/>
          <p:cNvSpPr>
            <a:spLocks noGrp="1"/>
          </p:cNvSpPr>
          <p:nvPr>
            <p:ph sz="half" idx="2"/>
          </p:nvPr>
        </p:nvSpPr>
        <p:spPr/>
        <p:txBody>
          <a:bodyPr/>
          <a:lstStyle/>
          <a:p>
            <a:r>
              <a:t>1. 工作原理：基于二分法，将待排序元素不断划分为左右两部分。每次迭代，选择一个中间位置作为比较对象，将待排序元素与中间位置的元素进行比较，若待排序元素大于中间位置的元素则将其划分为右半部分，否则划分为左半部分。以此反复进行，直到元素被归置到正确的位置，排序完成。</a:t>
            </a:r>
          </a:p>
          <a:p>
            <a:r>
              <a:t>2. 时间复杂度：二分查找排序算法的时间复杂度为O(log2n)，其中n是待排序元素的数量。这是因为该算法将待排序元素不断划分为左右两部分，每一层迭代都会将元素数量减半，从而导致整体时间复杂度以对数方式增加。</a:t>
            </a:r>
          </a:p>
          <a:p>
            <a:r>
              <a:t>3. 空间复杂度：二分查找排序算法的空间复杂度通常为O(1)，这意味着它不需要额外的存储空间进行排序。这是因为该算法在一次迭代中只存储一个中间位置的元素，而中间位置的元素会随着迭代不断变化，因此无需额外的空间存储。</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二分查找排序算法概况及优缺点</a:t>
            </a:r>
          </a:p>
        </p:txBody>
      </p:sp>
      <p:sp>
        <p:nvSpPr>
          <p:cNvPr id="3" name="Text Placeholder 2"/>
          <p:cNvSpPr>
            <a:spLocks noGrp="1"/>
          </p:cNvSpPr>
          <p:nvPr>
            <p:ph type="body" idx="1"/>
          </p:nvPr>
        </p:nvSpPr>
        <p:spPr/>
        <p:txBody>
          <a:bodyPr/>
          <a:lstStyle/>
          <a:p>
            <a:r>
              <a:t>二分查找排序算法优缺点：</a:t>
            </a:r>
          </a:p>
        </p:txBody>
      </p:sp>
      <p:sp>
        <p:nvSpPr>
          <p:cNvPr id="4" name="Content Placeholder 3"/>
          <p:cNvSpPr>
            <a:spLocks noGrp="1"/>
          </p:cNvSpPr>
          <p:nvPr>
            <p:ph sz="half" idx="2"/>
          </p:nvPr>
        </p:nvSpPr>
        <p:spPr/>
        <p:txBody>
          <a:bodyPr/>
          <a:lstStyle/>
          <a:p>
            <a:r>
              <a:t>1. 优点：</a:t>
            </a:r>
          </a:p>
          <a:p>
            <a:r>
              <a:t>&gt; a. 时间复杂度低：二分查找排序算法的时间复杂度为O(log2n)，这使其在处理大量数据时具有很高的效率。</a:t>
            </a:r>
          </a:p>
          <a:p>
            <a:r>
              <a:t>&gt; b. 空间复杂度低：二分查找排序算法的空间复杂度为O(1)，这意味着它不需要额外的存储空间进行排序，非常适合内存有限的系统。</a:t>
            </a:r>
          </a:p>
          <a:p>
            <a:r>
              <a:t>&gt; c. 稳定性：二分查找排序算法是一种稳定的排序算法，这意味着具有相同键值的元素在排序后仍保持其相对顺序。</a:t>
            </a:r>
          </a:p>
          <a:p>
            <a:r>
              <a:t>2. 缺点：</a:t>
            </a:r>
          </a:p>
          <a:p>
            <a:r>
              <a:t>&gt; a. 数据有序性要求：二分查找排序算法要求待排序元素必须是有序的，因此在处理无序数据时需要先进行排序，这可能会影响算法的整体效率。</a:t>
            </a:r>
          </a:p>
          <a:p>
            <a:r>
              <a:t>&gt; b. 对重复数据处理效率较低：二分查找排序算法对重复数据处理效率较低，因为在查找中间位置时，需要对重复数据进行多次比较，这会增加算法的执行时间。</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基于二分查找的排序算法实例分析</a:t>
            </a:r>
          </a:p>
        </p:txBody>
      </p:sp>
      <p:sp>
        <p:nvSpPr>
          <p:cNvPr id="3" name="Subtitle 2"/>
          <p:cNvSpPr>
            <a:spLocks noGrp="1"/>
          </p:cNvSpPr>
          <p:nvPr>
            <p:ph type="subTitle" idx="1"/>
          </p:nvPr>
        </p:nvSpPr>
        <p:spPr/>
        <p:txBody>
          <a:bodyPr/>
          <a:lstStyle/>
          <a:p>
            <a:r>
              <a:t>基于二分法查找的排序算法性能分析</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基于二分查找的排序算法实例分析</a:t>
            </a:r>
          </a:p>
        </p:txBody>
      </p:sp>
      <p:sp>
        <p:nvSpPr>
          <p:cNvPr id="3" name="Text Placeholder 2"/>
          <p:cNvSpPr>
            <a:spLocks noGrp="1"/>
          </p:cNvSpPr>
          <p:nvPr>
            <p:ph type="body" idx="1"/>
          </p:nvPr>
        </p:nvSpPr>
        <p:spPr/>
        <p:txBody>
          <a:bodyPr/>
          <a:lstStyle/>
          <a:p>
            <a:r>
              <a:t>二分查找算法的排序过程</a:t>
            </a:r>
          </a:p>
        </p:txBody>
      </p:sp>
      <p:sp>
        <p:nvSpPr>
          <p:cNvPr id="4" name="Content Placeholder 3"/>
          <p:cNvSpPr>
            <a:spLocks noGrp="1"/>
          </p:cNvSpPr>
          <p:nvPr>
            <p:ph sz="half" idx="2"/>
          </p:nvPr>
        </p:nvSpPr>
        <p:spPr/>
        <p:txBody>
          <a:bodyPr/>
          <a:lstStyle/>
          <a:p>
            <a:r>
              <a:t>1. 将待排序的数组划分为两半，并选择中间元素作为比较值。</a:t>
            </a:r>
          </a:p>
          <a:p>
            <a:r>
              <a:t>2.将待排序的数组划分为两半，并选择中间元素作为比较值。</a:t>
            </a:r>
          </a:p>
          <a:p>
            <a:r>
              <a:t>3. 将数组左边部分和右边部分分别排序，然后将排序结果合并。</a:t>
            </a:r>
          </a:p>
          <a:p>
            <a:r>
              <a:t>4. 不断重复以上步骤，直到数组完全排序。</a:t>
            </a:r>
          </a:p>
        </p:txBody>
      </p:sp>
      <p:sp>
        <p:nvSpPr>
          <p:cNvPr id="5" name="Text Placeholder 4"/>
          <p:cNvSpPr>
            <a:spLocks noGrp="1"/>
          </p:cNvSpPr>
          <p:nvPr>
            <p:ph type="body" idx="3"/>
          </p:nvPr>
        </p:nvSpPr>
        <p:spPr/>
        <p:txBody>
          <a:bodyPr/>
          <a:lstStyle/>
          <a:p>
            <a:r>
              <a:t>二分查找算法的性能分析</a:t>
            </a:r>
          </a:p>
        </p:txBody>
      </p:sp>
      <p:sp>
        <p:nvSpPr>
          <p:cNvPr id="6" name="Content Placeholder 5"/>
          <p:cNvSpPr>
            <a:spLocks noGrp="1"/>
          </p:cNvSpPr>
          <p:nvPr>
            <p:ph sz="half" idx="4"/>
          </p:nvPr>
        </p:nvSpPr>
        <p:spPr/>
        <p:txBody>
          <a:bodyPr/>
          <a:lstStyle/>
          <a:p>
            <a:r>
              <a:t>1. 二分查找算法的时间复杂度为O(log n)，其中n为数组长度。</a:t>
            </a:r>
          </a:p>
          <a:p>
            <a:r>
              <a:t>2. 二分查找算法的空间复杂度为O(1)，即不会随着数组长度的增加而增加。</a:t>
            </a:r>
          </a:p>
          <a:p>
            <a:r>
              <a:t>3. 二分查找算法适用于已排序的数组，如果数组未排序，则不能使用二分查找算法。</a:t>
            </a:r>
          </a:p>
          <a:p>
            <a:r>
              <a:t>4. 二分查找算法是一种递归算法，在某些情况下可能导致堆栈溢出。</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基于二分查找的排序算法实例分析</a:t>
            </a:r>
          </a:p>
        </p:txBody>
      </p:sp>
      <p:sp>
        <p:nvSpPr>
          <p:cNvPr id="3" name="Text Placeholder 2"/>
          <p:cNvSpPr>
            <a:spLocks noGrp="1"/>
          </p:cNvSpPr>
          <p:nvPr>
            <p:ph type="body" idx="1"/>
          </p:nvPr>
        </p:nvSpPr>
        <p:spPr/>
        <p:txBody>
          <a:bodyPr/>
          <a:lstStyle/>
          <a:p>
            <a:r>
              <a:t>基于二分查找的排序算法实例</a:t>
            </a:r>
          </a:p>
        </p:txBody>
      </p:sp>
      <p:sp>
        <p:nvSpPr>
          <p:cNvPr id="4" name="Content Placeholder 3"/>
          <p:cNvSpPr>
            <a:spLocks noGrp="1"/>
          </p:cNvSpPr>
          <p:nvPr>
            <p:ph sz="half" idx="2"/>
          </p:nvPr>
        </p:nvSpPr>
        <p:spPr/>
        <p:txBody>
          <a:bodyPr/>
          <a:lstStyle/>
          <a:p>
            <a:r>
              <a:t>1. 快速排序是一种基于二分查找的排序算法，时间复杂度为O(n log n)，空间复杂度为O(log n)。</a:t>
            </a:r>
          </a:p>
          <a:p>
            <a:r>
              <a:t>2. 堆排序也是一种基于二分查找的排序算法，时间复杂度为O(n log n)，空间复杂度为O(1)。</a:t>
            </a:r>
          </a:p>
          <a:p>
            <a:r>
              <a:t>3. 归并排序也是一种基于二分查找的排序算法，时间复杂度为O(n log n)，空间复杂度为O(n)。</a:t>
            </a:r>
          </a:p>
        </p:txBody>
      </p:sp>
      <p:sp>
        <p:nvSpPr>
          <p:cNvPr id="5" name="Text Placeholder 4"/>
          <p:cNvSpPr>
            <a:spLocks noGrp="1"/>
          </p:cNvSpPr>
          <p:nvPr>
            <p:ph type="body" idx="3"/>
          </p:nvPr>
        </p:nvSpPr>
        <p:spPr/>
        <p:txBody>
          <a:bodyPr/>
          <a:lstStyle/>
          <a:p>
            <a:r>
              <a:t>基于二分查找的排序算法应用</a:t>
            </a:r>
          </a:p>
        </p:txBody>
      </p:sp>
      <p:sp>
        <p:nvSpPr>
          <p:cNvPr id="6" name="Content Placeholder 5"/>
          <p:cNvSpPr>
            <a:spLocks noGrp="1"/>
          </p:cNvSpPr>
          <p:nvPr>
            <p:ph sz="half" idx="4"/>
          </p:nvPr>
        </p:nvSpPr>
        <p:spPr/>
        <p:txBody>
          <a:bodyPr/>
          <a:lstStyle/>
          <a:p>
            <a:r>
              <a:t>1. 二分查找算法可用于搜索已排序数组中的元素，时间复杂度为O(log n)。</a:t>
            </a:r>
          </a:p>
          <a:p>
            <a:r>
              <a:t>2. 基于二分查找的排序算法可用于对数组进行排序，时间复杂度为O(n log n)。</a:t>
            </a:r>
          </a:p>
          <a:p>
            <a:r>
              <a:t>3. 基于二分查找的排序算法广泛应用于各种领域，如数据库查询、数据挖掘和机器学习等。</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基于二分查找的排序算法实例分析</a:t>
            </a:r>
          </a:p>
        </p:txBody>
      </p:sp>
      <p:sp>
        <p:nvSpPr>
          <p:cNvPr id="3" name="Text Placeholder 2"/>
          <p:cNvSpPr>
            <a:spLocks noGrp="1"/>
          </p:cNvSpPr>
          <p:nvPr>
            <p:ph type="body" idx="1"/>
          </p:nvPr>
        </p:nvSpPr>
        <p:spPr/>
        <p:txBody>
          <a:bodyPr/>
          <a:lstStyle/>
          <a:p>
            <a:r>
              <a:t>基于二分查找的排序算法研究进展</a:t>
            </a:r>
          </a:p>
        </p:txBody>
      </p:sp>
      <p:sp>
        <p:nvSpPr>
          <p:cNvPr id="4" name="Content Placeholder 3"/>
          <p:cNvSpPr>
            <a:spLocks noGrp="1"/>
          </p:cNvSpPr>
          <p:nvPr>
            <p:ph sz="half" idx="2"/>
          </p:nvPr>
        </p:nvSpPr>
        <p:spPr/>
        <p:txBody>
          <a:bodyPr/>
          <a:lstStyle/>
          <a:p>
            <a:r>
              <a:t>1. 近年来，研究人员提出了许多改进二分查找算法的方法，如并行二分查找算法和自适应二分查找算法等。</a:t>
            </a:r>
          </a:p>
          <a:p>
            <a:r>
              <a:t>2. 这些改进方法可以提高二分查找算法的性能，使其在某些情况下能够达到O(log log n)的时间复杂度。</a:t>
            </a:r>
          </a:p>
          <a:p>
            <a:r>
              <a:t>3. 研究人员还提出了许多基于二分查找的排序算法的新应用，如分布式排序算法和外部排序算法等。</a:t>
            </a:r>
          </a:p>
        </p:txBody>
      </p:sp>
      <p:sp>
        <p:nvSpPr>
          <p:cNvPr id="5" name="Text Placeholder 4"/>
          <p:cNvSpPr>
            <a:spLocks noGrp="1"/>
          </p:cNvSpPr>
          <p:nvPr>
            <p:ph type="body" idx="3"/>
          </p:nvPr>
        </p:nvSpPr>
        <p:spPr/>
        <p:txBody>
          <a:bodyPr/>
          <a:lstStyle/>
          <a:p>
            <a:r>
              <a:t>基于二分查找的排序算法未来发展趋势</a:t>
            </a:r>
          </a:p>
        </p:txBody>
      </p:sp>
      <p:sp>
        <p:nvSpPr>
          <p:cNvPr id="6" name="Content Placeholder 5"/>
          <p:cNvSpPr>
            <a:spLocks noGrp="1"/>
          </p:cNvSpPr>
          <p:nvPr>
            <p:ph sz="half" idx="4"/>
          </p:nvPr>
        </p:nvSpPr>
        <p:spPr/>
        <p:txBody>
          <a:bodyPr/>
          <a:lstStyle/>
          <a:p>
            <a:r>
              <a:t>1. 基于二分查找的排序算法的研究热点之一是并行二分查找算法。</a:t>
            </a:r>
          </a:p>
          <a:p>
            <a:r>
              <a:t>2. 另一个研究热点是自适应二分查找算法，这种算法可以根据数组的特性自动调整二分查找算法的参数。</a:t>
            </a:r>
          </a:p>
          <a:p>
            <a:r>
              <a:t>3. 基于二分查找的排序算法在未来可能会在许多新领域得到应用，如大数据处理和人工智能等。</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二分查找排序算法时间复杂度分析</a:t>
            </a:r>
          </a:p>
        </p:txBody>
      </p:sp>
      <p:sp>
        <p:nvSpPr>
          <p:cNvPr id="3" name="Subtitle 2"/>
          <p:cNvSpPr>
            <a:spLocks noGrp="1"/>
          </p:cNvSpPr>
          <p:nvPr>
            <p:ph type="subTitle" idx="1"/>
          </p:nvPr>
        </p:nvSpPr>
        <p:spPr/>
        <p:txBody>
          <a:bodyPr/>
          <a:lstStyle/>
          <a:p>
            <a:r>
              <a:t>基于二分法查找的排序算法性能分析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二分查找排序算法时间复杂度分析</a:t>
            </a:r>
          </a:p>
        </p:txBody>
      </p:sp>
      <p:sp>
        <p:nvSpPr>
          <p:cNvPr id="3" name="Text Placeholder 2"/>
          <p:cNvSpPr>
            <a:spLocks noGrp="1"/>
          </p:cNvSpPr>
          <p:nvPr>
            <p:ph type="body" idx="1"/>
          </p:nvPr>
        </p:nvSpPr>
        <p:spPr/>
        <p:txBody>
          <a:bodyPr/>
          <a:lstStyle/>
          <a:p>
            <a:r>
              <a:t>二分查找排序算法时间复杂度分析</a:t>
            </a:r>
          </a:p>
        </p:txBody>
      </p:sp>
      <p:sp>
        <p:nvSpPr>
          <p:cNvPr id="4" name="Content Placeholder 3"/>
          <p:cNvSpPr>
            <a:spLocks noGrp="1"/>
          </p:cNvSpPr>
          <p:nvPr>
            <p:ph sz="half" idx="2"/>
          </p:nvPr>
        </p:nvSpPr>
        <p:spPr/>
        <p:txBody>
          <a:bodyPr/>
          <a:lstStyle/>
          <a:p>
            <a:r>
              <a:t>1. 在最好情况下，二分查找排序算法的时间复杂度为O(nlogn)，这意味着算法的运行时间与待排序数组的大小成正比。</a:t>
            </a:r>
          </a:p>
          <a:p>
            <a:r>
              <a:t>2. 在最坏情况下，二分查找排序算法的时间复杂度同样为O(nlogn)，这与最好情况下的时间复杂度相同。</a:t>
            </a:r>
          </a:p>
          <a:p>
            <a:r>
              <a:t>3. 平均情况下，二分查找排序算法的时间复杂度为O(nlogn)，这意味着算法的运行时间与待排序数组的大小成正比，但略高于最好情况下的时间复杂度。</a:t>
            </a:r>
          </a:p>
        </p:txBody>
      </p:sp>
      <p:sp>
        <p:nvSpPr>
          <p:cNvPr id="5" name="Text Placeholder 4"/>
          <p:cNvSpPr>
            <a:spLocks noGrp="1"/>
          </p:cNvSpPr>
          <p:nvPr>
            <p:ph type="body" idx="3"/>
          </p:nvPr>
        </p:nvSpPr>
        <p:spPr/>
        <p:txBody>
          <a:bodyPr/>
          <a:lstStyle/>
          <a:p>
            <a:r>
              <a:t>二分查找排序算法空间复杂度分析</a:t>
            </a:r>
          </a:p>
        </p:txBody>
      </p:sp>
      <p:sp>
        <p:nvSpPr>
          <p:cNvPr id="6" name="Content Placeholder 5"/>
          <p:cNvSpPr>
            <a:spLocks noGrp="1"/>
          </p:cNvSpPr>
          <p:nvPr>
            <p:ph sz="half" idx="4"/>
          </p:nvPr>
        </p:nvSpPr>
        <p:spPr/>
        <p:txBody>
          <a:bodyPr/>
          <a:lstStyle/>
          <a:p>
            <a:r>
              <a:t>1. 二分查找排序算法的空间复杂度为O(1)，这意味着算法在运行过程中不需要额外的空间。</a:t>
            </a:r>
          </a:p>
          <a:p>
            <a:r>
              <a:t>2. 这使得二分查找排序算法成为一种非常高效的排序算法，因为它不需要额外的内存空间来存储临时数据。</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二分查找排序算法时间复杂度分析</a:t>
            </a:r>
          </a:p>
        </p:txBody>
      </p:sp>
      <p:sp>
        <p:nvSpPr>
          <p:cNvPr id="3" name="Text Placeholder 2"/>
          <p:cNvSpPr>
            <a:spLocks noGrp="1"/>
          </p:cNvSpPr>
          <p:nvPr>
            <p:ph type="body" idx="1"/>
          </p:nvPr>
        </p:nvSpPr>
        <p:spPr/>
        <p:txBody>
          <a:bodyPr/>
          <a:lstStyle/>
          <a:p>
            <a:r>
              <a:t>二分查找排序算法的稳定性分析</a:t>
            </a:r>
          </a:p>
        </p:txBody>
      </p:sp>
      <p:sp>
        <p:nvSpPr>
          <p:cNvPr id="4" name="Content Placeholder 3"/>
          <p:cNvSpPr>
            <a:spLocks noGrp="1"/>
          </p:cNvSpPr>
          <p:nvPr>
            <p:ph sz="half" idx="2"/>
          </p:nvPr>
        </p:nvSpPr>
        <p:spPr/>
        <p:txBody>
          <a:bodyPr/>
          <a:lstStyle/>
          <a:p>
            <a:r>
              <a:t>1. 二分查找排序算法是一种不稳定的排序算法，这意味着算法在对具有相同值的元素进行排序时，可能会改变元素的顺序。</a:t>
            </a:r>
          </a:p>
          <a:p>
            <a:r>
              <a:t>2. 这意味着，如果待排序数组中存在多个具有相同值的元素，那么这些元素在排序后的数组中的顺序可能会与它们在原始数组中的顺序不同。</a:t>
            </a:r>
          </a:p>
        </p:txBody>
      </p:sp>
      <p:sp>
        <p:nvSpPr>
          <p:cNvPr id="5" name="Text Placeholder 4"/>
          <p:cNvSpPr>
            <a:spLocks noGrp="1"/>
          </p:cNvSpPr>
          <p:nvPr>
            <p:ph type="body" idx="3"/>
          </p:nvPr>
        </p:nvSpPr>
        <p:spPr/>
        <p:txBody>
          <a:bodyPr/>
          <a:lstStyle/>
          <a:p>
            <a:r>
              <a:t>二分查找排序算法的优势</a:t>
            </a:r>
          </a:p>
        </p:txBody>
      </p:sp>
      <p:sp>
        <p:nvSpPr>
          <p:cNvPr id="6" name="Content Placeholder 5"/>
          <p:cNvSpPr>
            <a:spLocks noGrp="1"/>
          </p:cNvSpPr>
          <p:nvPr>
            <p:ph sz="half" idx="4"/>
          </p:nvPr>
        </p:nvSpPr>
        <p:spPr/>
        <p:txBody>
          <a:bodyPr/>
          <a:lstStyle/>
          <a:p>
            <a:r>
              <a:t>1. 二分查找排序算法是一种非常高效的排序算法，它的时间复杂度为O(nlogn)，空间复杂度为O(1)。</a:t>
            </a:r>
          </a:p>
          <a:p>
            <a:r>
              <a:t>2. 二分查找排序算法非常适合对大量数据进行排序，因为它不需要额外的内存空间来存储临时数据。</a:t>
            </a:r>
          </a:p>
          <a:p>
            <a:r>
              <a:t>3. 二分查找排序算法是一种稳定的排序算法，这意味着算法在对具有相同值的元素进行排序时，不会改变元素的顺序。</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二分查找排序算法时间复杂度分析</a:t>
            </a:r>
          </a:p>
        </p:txBody>
      </p:sp>
      <p:sp>
        <p:nvSpPr>
          <p:cNvPr id="3" name="Text Placeholder 2"/>
          <p:cNvSpPr>
            <a:spLocks noGrp="1"/>
          </p:cNvSpPr>
          <p:nvPr>
            <p:ph type="body" idx="1"/>
          </p:nvPr>
        </p:nvSpPr>
        <p:spPr/>
        <p:txBody>
          <a:bodyPr/>
          <a:lstStyle/>
          <a:p>
            <a:r>
              <a:t>二分查找排序算法的disadvantages</a:t>
            </a:r>
          </a:p>
        </p:txBody>
      </p:sp>
      <p:sp>
        <p:nvSpPr>
          <p:cNvPr id="4" name="Content Placeholder 3"/>
          <p:cNvSpPr>
            <a:spLocks noGrp="1"/>
          </p:cNvSpPr>
          <p:nvPr>
            <p:ph sz="half" idx="2"/>
          </p:nvPr>
        </p:nvSpPr>
        <p:spPr/>
        <p:txBody>
          <a:bodyPr/>
          <a:lstStyle/>
          <a:p>
            <a:r>
              <a:t>1. 二分查找排序算法只适用于可以随机访问的数组。</a:t>
            </a:r>
          </a:p>
          <a:p>
            <a:r>
              <a:t>2. 二分查找排序算法不适用于链表等数据结构。</a:t>
            </a:r>
          </a:p>
          <a:p>
            <a:r>
              <a:t>3. 二分查找排序算法在某些情况下可能会产生最坏情况的时间复杂度，这可能会导致算法的运行时间非常长。</a:t>
            </a:r>
          </a:p>
        </p:txBody>
      </p:sp>
      <p:sp>
        <p:nvSpPr>
          <p:cNvPr id="5" name="Text Placeholder 4"/>
          <p:cNvSpPr>
            <a:spLocks noGrp="1"/>
          </p:cNvSpPr>
          <p:nvPr>
            <p:ph type="body" idx="3"/>
          </p:nvPr>
        </p:nvSpPr>
        <p:spPr/>
        <p:txBody>
          <a:bodyPr/>
          <a:lstStyle/>
          <a:p>
            <a:r>
              <a:t>二分查找排序算法的应用</a:t>
            </a:r>
          </a:p>
        </p:txBody>
      </p:sp>
      <p:sp>
        <p:nvSpPr>
          <p:cNvPr id="6" name="Content Placeholder 5"/>
          <p:cNvSpPr>
            <a:spLocks noGrp="1"/>
          </p:cNvSpPr>
          <p:nvPr>
            <p:ph sz="half" idx="4"/>
          </p:nvPr>
        </p:nvSpPr>
        <p:spPr/>
        <p:txBody>
          <a:bodyPr/>
          <a:lstStyle/>
          <a:p>
            <a:r>
              <a:t>1. 二分查找排序算法被广泛用于各种领域，包括计算机科学、数据科学和机器学习。</a:t>
            </a:r>
          </a:p>
          <a:p>
            <a:r>
              <a:t>2. 二分查找排序算法也被用于各种软件和应用程序中，包括数据库、操作系统和 web 服务器。</a:t>
            </a:r>
          </a:p>
          <a:p>
            <a:r>
              <a:t>3. 二分查找排序算法是一种非常有效的排序算法，可以高效地对大量数据进行排序。</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二分查找排序算法空间复杂度分析</a:t>
            </a:r>
          </a:p>
        </p:txBody>
      </p:sp>
      <p:sp>
        <p:nvSpPr>
          <p:cNvPr id="3" name="Subtitle 2"/>
          <p:cNvSpPr>
            <a:spLocks noGrp="1"/>
          </p:cNvSpPr>
          <p:nvPr>
            <p:ph type="subTitle" idx="1"/>
          </p:nvPr>
        </p:nvSpPr>
        <p:spPr/>
        <p:txBody>
          <a:bodyPr/>
          <a:lstStyle/>
          <a:p>
            <a:r>
              <a:t>基于二分法查找的排序算法性能分析</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二分查找排序算法空间复杂度分析</a:t>
            </a:r>
          </a:p>
        </p:txBody>
      </p:sp>
      <p:sp>
        <p:nvSpPr>
          <p:cNvPr id="3" name="Text Placeholder 2"/>
          <p:cNvSpPr>
            <a:spLocks noGrp="1"/>
          </p:cNvSpPr>
          <p:nvPr>
            <p:ph type="body" idx="1"/>
          </p:nvPr>
        </p:nvSpPr>
        <p:spPr/>
        <p:txBody>
          <a:bodyPr/>
          <a:lstStyle/>
          <a:p>
            <a:r>
              <a:t>二分查找排序算法的空间复杂度</a:t>
            </a:r>
          </a:p>
        </p:txBody>
      </p:sp>
      <p:sp>
        <p:nvSpPr>
          <p:cNvPr id="4" name="Content Placeholder 3"/>
          <p:cNvSpPr>
            <a:spLocks noGrp="1"/>
          </p:cNvSpPr>
          <p:nvPr>
            <p:ph sz="half" idx="2"/>
          </p:nvPr>
        </p:nvSpPr>
        <p:spPr/>
        <p:txBody>
          <a:bodyPr/>
          <a:lstStyle/>
          <a:p>
            <a:r>
              <a:t>1. 空间复杂度分析的概念：空间复杂度是指算法在运行过程中占用的内存空间的大小，它通常用渐进符号表示，例如O(n)、O(n^2)、O(log n)等。需要注意的是，空间复杂度分析只考虑算法在最坏情况下的空间占用，而不考虑平均情况或最好情况下的空间占用。</a:t>
            </a:r>
          </a:p>
          <a:p>
            <a:r>
              <a:t>2. 二分查找排序算法的空间复杂度为O(1)：二分查找排序算法在执行过程中，只需要存储待排序的数据和一些辅助变量，这些辅助变量的大小是固定的，与数据的大小无关。因此，二分查找排序算法的空间复杂度为O(1)，即常数级空间复杂度。</a:t>
            </a:r>
          </a:p>
          <a:p>
            <a:r>
              <a:t>3. 与其他排序算法的空间复杂度比较：二分查找排序算法的空间复杂度为O(1)，而其他常见的排序算法，如冒泡排序、选择排序、插入排序、快速排序等，其空间复杂度都为O(n)。这意味着，二分查找排序算法在空间占用方面具有明显的优势。</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https://d.book118.com/046004121055010051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86</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二分查找排序算法概况及优缺点</vt:lpstr>
      <vt:lpstr>#. 二分查找排序算法概况及优缺点</vt:lpstr>
      <vt:lpstr>#. 二分查找排序算法概况及优缺点</vt:lpstr>
      <vt:lpstr> 基于二分查找的排序算法实例分析</vt:lpstr>
      <vt:lpstr> 基于二分查找的排序算法实例分析</vt:lpstr>
      <vt:lpstr> 基于二分查找的排序算法实例分析</vt:lpstr>
      <vt:lpstr> 基于二分查找的排序算法实例分析</vt:lpstr>
      <vt:lpstr> 二分查找排序算法时间复杂度分析</vt:lpstr>
      <vt:lpstr> 二分查找排序算法时间复杂度分析</vt:lpstr>
      <vt:lpstr> 二分查找排序算法时间复杂度分析</vt:lpstr>
      <vt:lpstr> 二分查找排序算法时间复杂度分析</vt:lpstr>
      <vt:lpstr> 二分查找排序算法空间复杂度分析</vt:lpstr>
      <vt:lpstr> 二分查找排序算法空间复杂度分析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2024-09-17T01:22:40.071</cp:lastPrinted>
  <dcterms:created xsi:type="dcterms:W3CDTF">2024-09-16T17:22:40Z</dcterms:created>
  <dcterms:modified xsi:type="dcterms:W3CDTF">2024-09-16T17:22:42Z</dcterms:modified>
</cp:coreProperties>
</file>