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D17D4-CFF2-4C75-A7B9-E8295E8FD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5D1A5-5948-45F1-8738-AFC3DA03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3FC87-1813-4B5C-B490-1A4DF4589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269FF-01B5-406A-8BDE-C0F2312FE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2A5AF-DE07-4547-81BF-661691FE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554A4-05E4-43A2-B420-1224B7659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40B30E-8934-453B-A546-A8D951686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BD1F2-7217-41B1-9AA4-7104B78FC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189BC-D757-4E3F-A4E2-E9B5D99CE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1D706-FE5C-4EDC-AB1E-08613C603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75F43-6658-427B-B484-6DE42F3A0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052431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酒店培训部工作总结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酒店业竞争日趋激烈，提升员工素质成为迫切需求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培训部门承担酒店员工培训及发展任务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过去一年里，培训部在酒店内部开展了多项培训活动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提高员工业务技能，提升酒店服务质量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建立完善的培训体系，满足酒店发展需求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加强与其他部门沟通协作，共同推进酒店发展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制定年度培训计划，明确培训目标、对象、内容及方式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组织开展新员工入职培训、岗位技能培训、管理培训等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跟进培训效果，收集反馈意见，持续改进培训质量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与其他部门保持密切沟通，确保培训工作符合酒店整体战略方向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本季度共培训员工200人。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总培训人数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新员工培训人数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在职员工培训人数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针对新员工开展入职培训，共计100人。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针对在职员工开展技能提升培训，共计100人。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培训人数统计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培训内容与工作实际结合度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90%的员工认为培训内容与实际工作需求紧密结合。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98%的员工对培训师的授课水平和经验表示满意。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满意度整体情况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通过问卷调查，员工对培训的整体满意度达到95%。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417" r="5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培训对员工晋升的帮助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65%的员工认为培训对他们晋升和职业发展具有积极推动作用。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员工技能提升情况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通过培训，85%的员工表示在业务技能方面有明显提升。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培训成果转化率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75%的员工能够将所学知识和技能应用到实际工作中，提高工作效率。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工作亮点与经验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通过培训，员工服务意识明显提升，客人满意度大幅提高。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部门内团队协作更加紧密，工作效率显著提高。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团队协作强化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建立完善的培训体系，新员工能更快地融入团队，提高业务水平。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培训体系完善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实战模拟演练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组织员工进行实战模拟演练，提高员工应对突发事件的能力。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引入在线培训平台，方便员工随时随地学习，降低培训成本。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与其他部门开展合作，共同举办培训课程，促进团队交流。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创新点总结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https://d.book118.com/046005243134010032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2024-08-31T18:12:47.998</cp:lastPrinted>
  <dcterms:created xsi:type="dcterms:W3CDTF">2024-08-31T10:12:48Z</dcterms:created>
  <dcterms:modified xsi:type="dcterms:W3CDTF">2024-08-31T10:12:50Z</dcterms:modified>
</cp:coreProperties>
</file>