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7B61-8AAB-459A-B3B8-3BB4A4A6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0933C-54C6-497C-A8AE-4AB02F8D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44C0-F095-4F21-8EAA-CCBC40F5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B9831-CB54-4901-A500-B3A02A6E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D66CD-858B-49DD-95C2-00CABDB5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62093-F5D7-43BC-A58D-1F3E85294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BC0DD-F3C8-431A-AAA5-8EDF2081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3366C-3C52-4575-AE0E-8BC805FC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8C7C4-9E78-46BA-AE5C-4C4C3110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CE3A8-2FAF-4308-A2D9-3613C4DA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43C2F-B0F3-40C5-813C-314DEFE8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1144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交换机基本配置管理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交换机基本配置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交换机端口与链路管理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VLAN划分与路由配置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生成树协议与环路避免技术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交换机性能监控与故障排除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交换机（Switch）是一种用于电（光）信号转发的网络设备，它可以为接入交换机的任意两个网络节点提供独享的电信号通路。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交换机的主要功能包括物理编址、网络拓扑结构、错误校验、帧序列以及流控等。目前交换机还具备了一些新的功能，如对VLAN（虚拟局域网）的支持、对链路汇聚的支持，甚至有的还具有防火墙的功能。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按照网络覆盖范围分，交换机可分为广域网交换机和局域网交换机；按照传输介质和传输速度分，可分为以太网交换机、快速以太网交换机、千兆以太网交换机、FDDI交换机、ATM交换机和令牌环交换机等。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交换机具有高速交换数据的能力，能够识别数据帧中的MAC地址信息，并根据MAC地址进行转发和过滤。此外，交换机还具有以下特点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交换机分类及特点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交换机能同时连通许多对的端口，使每一对相互通信的主机都能像独占通信媒体那样，进行无冲突地传输数据。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共享传输媒体的带宽，对于普通10 Mb/s 的共享式以太网，若共有10个用户，则每个用户占有的带宽只有10 Mb/s/10=1 Mb/s。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交换机应用领域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企业网络：在企业网络中，交换机被广泛应用于构建高性能、高可用性的网络环境。通过交换机，企业可以实现内部网络的快速、稳定传输，提高员工的工作效率。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：数据中心需要处理大量的数据流量，因此需要使用高性能的交换机来保证数据的快速传输和处理。数据中心交换机通常采用模块化设计，支持高密度端口和高速传输，以满足数据中心对高带宽和低延时的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云计算：云计算是一种基于互联网的计算方式，它通过网络将计算资源提供给用户。在云计算中，交换机被用来构建大规模、分布式的网络环境，实现计算资源的动态分配和管理。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工业自动化：在工业自动化领域，交换机被用于构建实时、可靠的网络环境，支持各种工业自动化设备之间的通信和数据传输。工业交换机通常具有耐高温、抗干扰等特性，以适应工业现场的恶劣环境。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交换机基本配置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了解交换机型号与性能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熟悉所使用交换机的型号、端口数量、传输速率等性能指标，以便进行合理配置。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准备配置工具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根据交换机型号和厂家要求，准备好相应的配置线、配置软件等工具。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确定网络拓扑结构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明确网络中各设备的连接关系，为交换机配置提供基础。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配置方式选择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通过浏览器访问交换机的Web管理界面，进行直观的配置操作。需确保交换机支持Web管理功能并已正确配置。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Web界面配置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通过连接交换机的控制台口，使用终端仿真软件进行配置。适用于初次配置或故障排查等场景。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控制台口配置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通过网络远程登录到交换机，进行配置操作。需确保交换机已正确接入网络，并开启Telnet服务。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Telnet远程配置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系统基础配置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包括设置系统名称、时间、登录密码等。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设置端口速率、双工模式、VLAN划分等。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VLAN配置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创建VLAN、设置VLAN名称和ID、将端口加入VLAN等。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为交换机各VLAN接口配置IP地址及子网掩码。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路由配置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根据网络需求，配置静态路由或动态路由协议。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设置访问控制列表（ACL）、开启端口安全功能等，提高网络安全性。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常见配置命令与操作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交换机端口与链路管理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连接用户设备的端口，通常用于连接PC、服务器等终端设备。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接入端口（Access Port）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用于交换机之间的连接，可以传输多个VLAN的数据。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汇聚端口（Trunk Port）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既可以作为接入端口也可以作为汇聚端口使用，根据实际需求灵活配置。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混合端口（Hybrid Port）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端口类型及作用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链路聚合技术原理及应用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链路聚合（Link Aggregation）技术：通过将多个物理链路捆绑成一个逻辑链路，增加带宽、提高网络可靠性。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静态聚合（Static Aggregation）：手动配置聚合组，将多个端口加入同一聚合组。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动态聚合（Dynamic Aggregation）：通过协议自动协商聚合组，实现链路的动态聚合。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https://d.book118.com/046011144204010042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2024-09-10T09:13:56.106</cp:lastPrinted>
  <dcterms:created xsi:type="dcterms:W3CDTF">2024-09-10T01:13:56Z</dcterms:created>
  <dcterms:modified xsi:type="dcterms:W3CDTF">2024-09-10T01:13:58Z</dcterms:modified>
</cp:coreProperties>
</file>