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569F0E-E3D0-44E7-972C-3690C93DC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52D64A-97F3-42EF-9ED1-FCC22F26C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D24C07-5726-4280-89F7-FDFA9D666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2809A8-B894-4851-A62A-15FE56C0C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FD7341-3E9A-4022-8794-9CA741EB4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C2E61D-09C9-45D8-AF17-D8C2962C5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4B9CF8-8F61-498E-8195-DF08D38E9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F9AD21-8444-4A2A-B3C8-5385085E7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A5860D-CED5-4607-95F3-83F452DD2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BB111E-28E4-4504-8304-8360F4E6B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5CF27A-6323-48C9-85D9-502057149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013010100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冠心病护理查房ppt课件演讲词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冠心病护理的重要性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冠心病护理查房的实施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冠心病护理的未来发展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冠心病护理的典型案例分享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冠心病全称为冠状动脉粥样硬化性心脏病，是由于冠状动脉粥样硬化导致血管狭窄或阻塞，引起心肌缺血、缺氧或坏死而引起的心脏病。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冠心病主要分为隐匿型、心绞痛型、心肌梗死型、心力衰竭型和猝死型五种类型。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5" r="325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冠心病的主要症状包括心绞痛、胸闷、气短、乏力等，其中心绞痛是最常见的症状。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冠心病的体征主要包括心界向左下扩大、心尖区第一心音减弱、奔马律等。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冠心病的症状与体征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流行病学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冠心病的危害与流行病学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冠心病的发病率和死亡率随着年龄的增长而逐渐升高，且男性发病率高于女性。同时，高血压、高血脂、糖尿病等慢性疾病也是冠心病的危险因素。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冠心病是一种严重的心血管疾病，如果不及时治疗，可能导致心肌梗死、心力衰竭等严重后果，甚至危及生命。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建立良好的护患关系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667" r="4667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889" r="2889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冠心病患者的心理护理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与患者建立信任关系，了解其心理状态，提供心理支持和安慰。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指导患者进行情绪调节，如放松训练、深呼吸等，缓解焦虑和抑郁情绪。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通过改变患者对疾病的认知和应对方式，减轻其心理压力和焦虑情绪。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限制高热量、高脂肪和高糖食物的摄入，保持适当的体重。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控制热量摄入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增加膳食纤维摄入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控制钠盐摄入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250" r="8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多食用蔬菜、水果、全谷类食物，保持大便通畅。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减少盐的摄入，降低高血压和心血管疾病的风险。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冠心病患者的饮食护理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保持充足的睡眠和规律的作息时间，避免过度劳累和熬夜。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417" r="24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5333" b="53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根据身体状况进行适量运动，如散步、慢跑等，增强心肺功能。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戒烟限酒，避免不良嗜好对身体的影响。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冠心病患者的日常护理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根据患者的病情和身体状况制定个性化的康复计划。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康复计划制定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指导患者进行适当的康复训练，如心肺功能训练、肌肉力量训练等。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康复训练指导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定期对患者进行随访评估，了解康复进展情况，及时调整康复计划。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定期随访评估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冠心病患者的康复护理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冠心病护理查房的实施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https://d.book118.com/046013010100010041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2024-09-08T04:43:20.156</cp:lastPrinted>
  <dcterms:created xsi:type="dcterms:W3CDTF">2024-09-07T20:43:20Z</dcterms:created>
  <dcterms:modified xsi:type="dcterms:W3CDTF">2024-09-07T20:43:21Z</dcterms:modified>
</cp:coreProperties>
</file>