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13F0C-4AEE-4C26-81A2-5DF4516DD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46138-C900-4A5A-8C2C-32D05352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515C4-202F-42F9-8BB5-9917BD68D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14B07-0198-47E1-A3E0-67D17AD1A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58F49-C1B5-4645-9E14-FBB0BDB3F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B6C30-1F61-417C-B0C8-8561F5F9F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940A4-1458-4C2A-B0D9-C92975354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48BF9-9B24-44E4-9A93-167F0BF6D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796EC-20A8-4239-9437-03A196AA0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E6000-96DC-4AB8-9FF4-2F61A94BF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2FE40-55EB-4D4B-A2DF-3729BDE6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13224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亚马逊产品品牌分析报告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亚马逊产品品牌概述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亚马逊产品品牌分析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亚马逊产品品牌竞争格局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亚马逊产品品牌发展趋势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分析亚马逊平台上的产品品牌，了解各品牌的销售情况、市场份额和竞争优势。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评估品牌的市场表现，为品牌营销策略制定提供依据。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发现潜在的市场机会，为品牌发展提供指导。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本报告主要针对亚马逊平台上的电子产品、家居用品、服装鞋帽、书籍等类别的品牌进行分析。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报告的时间范围为2022年1月至2022年12月。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分析方法包括数据收集、市场调研和案例分析等。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亚马逊产品品牌概述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亚马逊品牌数量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亚马逊作为全球最大的电商平台之一，拥有众多品牌。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根据市场研究报告，截至2023年，亚马逊平台上的品牌数量已超过100万个，其中既有知名大品牌，也有许多中小品牌。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市场份额方面，亚马逊品牌呈现出了明显的竞争格局。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份额方面，亚马逊平台上的品牌竞争格局较为明显。一些知名大品牌占据了较大的市场份额，而中小品牌则面临着较大的竞争压力。同时，随着时间的推移，部分品牌的份额出现了变化，新的品牌也不断涌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亚马逊品牌市场份额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亚马逊平台上的品牌涵盖了各种分类。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在分类方面，亚马逊平台上的品牌涵盖了各种领域，包括电子产品、家居用品、图书、服装、鞋履、美妆等。这些品牌通过与消费者需求的精准匹配，不断扩大市场份额。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923" r="339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亚马逊品牌分类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亚马逊产品品牌分析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市场份额占比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通过分析亚马逊上各品牌的市场份额占比，了解各品牌在市场中的地位和影响力。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对比不同时间段内品牌市场份额的变化，了解市场趋势和各品牌的竞争态势。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市场份额影响因素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研究影响品牌市场份额的因素，如产品质量、价格、品牌知名度等，为品牌发展提供指导。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品牌市场份额分析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统计各品牌评价的分布情况，了解品牌的口碑和用户满意度。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品牌评价分布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分析品牌评价随时间变化的趋势，了解品牌在消费者心中的形象变化。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品牌评价趋势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研究品牌评价与销量之间的关系，探讨高评价对销量的影响。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品牌评价与销量的关系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品牌评价分析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https://d.book118.com/046013224233010050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2024-09-16T10:51:46.388</cp:lastPrinted>
  <dcterms:created xsi:type="dcterms:W3CDTF">2024-09-16T02:51:46Z</dcterms:created>
  <dcterms:modified xsi:type="dcterms:W3CDTF">2024-09-16T02:51:48Z</dcterms:modified>
</cp:coreProperties>
</file>