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2D8F7-3F4D-4CC4-9D6E-2D570998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809B3-8BF8-4B01-B2A7-AF62D7555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7259E-DF3A-4CC6-82CD-FACAD172D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51395-7D02-4F90-909C-37D64CF29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4BDDE-71EE-4069-9C05-E071A4954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AB6CD8-F22A-4B35-99AD-2F7E577D8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5739F8-FA99-4804-ABC3-F1F4A33AB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CA4D8-EAE5-4F93-8E72-B5D3738B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C951C-271C-414B-AF13-7921AEC86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3E326-F25F-47F5-A7E3-0C5EC66D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99016-45A6-49DF-A67F-7F78374FB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132312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搪瓷制品的环境适应性与持久性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环境因素对搪瓷制品影响剖析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提高环境适应性和持久性策略探讨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搪瓷制品是以金属为基体，经过高温烧制而成的表面覆盖有无机玻璃质材料的制品。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根据基体材料的不同，搪瓷制品可分为钢板搪瓷、铸铁搪瓷、铝搪瓷等；根据用途不同，可分为日用搪瓷、工业搪瓷、建筑搪瓷等。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搪瓷制品起源于古代欧洲，随着工业革命的推进，搪瓷工艺得到快速发展。20世纪初，搪瓷制品开始进入中国市场，并逐渐在各个领域得到广泛应用。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目前，中国已经成为世界上最大的搪瓷制品生产国之一，拥有完整的产业链和先进的生产工艺。同时，随着科技的不断进步和环保要求的提高，搪瓷制品行业也在不断进行技术创新和产品升级。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搪瓷制品在日用领域应用广泛，如餐具、茶具、炊具、保温瓶等。其表面光滑、易于清洗、耐酸碱腐蚀等特点使其在日常生活中备受青睐。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在工业领域，搪瓷制品被用作化工设备、石油设备、制药设备等的内衬或外覆材料。其耐酸碱腐蚀、耐高温高压等特性使其成为工业领域不可或缺的材料之一。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在建筑领域，搪瓷制品被用作外墙装饰板、室内隔断墙板等。其色彩丰富、质感独特、易于清洁等特点使其在建筑装饰领域具有广泛的应用前景。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环境适应性分析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搪瓷制品能在高温下保持稳定性，不褪色、不变形，适用于热带和亚热带地区。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在低温环境下，搪瓷制品的抗冻性能优越，不会出现开裂或剥落现象。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搪瓷表面光滑，不易吸水，能在潮湿环境中保持干燥，防止霉菌滋生。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潮湿环境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不同气候条件下的表现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搪瓷制品对一般的酸碱物质具有较强的抵抗能力，不易被腐蚀。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耐酸碱性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9875" b="9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耐溶剂性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658" r="246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耐氧化性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625" b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常见的有机溶剂对搪瓷制品无明显影响，不会造成表面损伤。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搪瓷制品在氧化剂作用下能保持稳定性，不易发生氧化反应。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化学物质侵蚀抵抗能力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抗老化性能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紫外线辐射对搪瓷制品的物理性能无明显影响，制品能够保持长期使用。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环保性能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搪瓷制品不含有害物质，不会因紫外线照射而释放有毒物质，对环境友好。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耐紫外线性能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搪瓷制品在长时间紫外线照射下，颜色保持稳定，不会出现褪色现象。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紫外线辐射影响研究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持久性评估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磨损试验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通过模拟日常使用过程中的摩擦、刮擦等动作，对搪瓷制品的表面进行磨损测试，以评估其耐磨损性能。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硬度测试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采用硬度计对搪瓷制品的表面硬度进行测量，硬度越高，耐磨损性能越好。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将搪瓷制品与其他材料的制品进行耐磨损性能对比分析，以突出搪瓷制品的优势。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耐磨损性能测试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耐候性试验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模拟自然环境中的风吹雨打、紫外线照射等条件，对搪瓷制品进行耐候性试验，以评估其耐腐蚀性能。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收集并分析搪瓷制品在实际使用环境中的腐蚀案例，了解其耐腐蚀性能的实际情况。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化学稳定性测试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通过浸泡试验、电化学测试等方法，研究搪瓷制品在不同酸碱度、温度、压力等条件下的化学稳定性。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耐腐蚀性能研究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https://d.book118.com/046013231213010103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2024-09-29T04:51:27.461</cp:lastPrinted>
  <dcterms:created xsi:type="dcterms:W3CDTF">2024-09-28T20:51:27Z</dcterms:created>
  <dcterms:modified xsi:type="dcterms:W3CDTF">2024-09-28T20:51:29Z</dcterms:modified>
</cp:coreProperties>
</file>