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F7C8A-AE4A-442B-89B1-1FA29DC1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1F589-2B84-441F-A9F6-F95B75022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BE465-0CBB-4DFE-B98C-2E418D89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2CCE9-1654-4187-B473-C3AC42E59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E4456-C6F0-4EBE-B73E-7207E6DC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DEFE9-8EB7-4F2F-B828-645A039A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BCD04-9D15-4264-AD24-16EEDF15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F5D54-90F2-4A0B-BE98-B1259E507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78B99-351D-4BF4-8304-EF31CDAC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7CA20-4F2D-4E05-BB82-2FDF2C461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1A4B9-F6CA-41AE-94FA-51D1A3751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14103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护理查房查体教程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随着医疗技术的不断发展，护理查房查体在临床护理工作中的地位日益重要。为了提高护理人员的专业水平和实践能力，本教程应运而生。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护理查房查体教程旨在系统地介绍护理查房查体的基本概念、原则和方法，帮助护理人员全面掌握相关知识和技能，提高临床护理质量和安全。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掌握护理查房查体的基本概念、原则和方法。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熟悉常见疾病的护理查房查体要点和注意事项。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学会与医生、患者及家属的沟通与协作，提高团队协作能力。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培养护理人员独立思考和解决问题的能力，提升综合素质。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：护理查房是护理管理中评价护理程序实施效果、了解护士工作性质的一种最基本、最常用、最主要的方法，其本身是护理人员接受规范化培训的重要内容之一，也是护理人员晋升和聘任的重要考核条件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护理查房是以病人为中心，以护理程序为框架，以解决问题为目的，集思广益，对病人的护理效果进行全面综合评估的过程。通过查房，可以了解病人的病情状况、护理需求和治疗效果，及时发现和解决潜在的护理问题，提高护理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通过查房了解病人的病情状况、认知情况、心理状态和生活环境等，为制定个性化的护理计划提供依据。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评估病人状况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通过查房发现潜在的护理问题，及时采取措施解决，提高护理质量，减少并发症的发生。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查房过程中集思广益，提高护士的沟通协作能力，促进护士的专业成长。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促进护士成长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通过查房了解病人的需求和意见，及时改进护理服务，提高病人的满意度。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按时间分类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可分为日常查房、定期查房和随机查房。日常查房每天进行，定期查房按周、月或季度进行，随机查房则根据需要临时安排。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按目的分类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可分为评估性查房、指导性查房和总结性查房。评估性查房主要用于评估病人状况和护理效果，指导性查房主要用于指导护士的护理实践，总结性查房则用于总结经验、交流提高。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按人员分类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可分为科主任查房、护士长查房和普通护士查房。科主任查房一般由科主任主持，护士长查房由护士长主持，普通护士查房则由资深护士或高年资护士主持。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选择合适的时间和地点进行查房，确保患者和医护人员都能参与。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收集患者病历资料、检查结果等，以便在查房时进行评估和讨论。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提前通知参与查房的医护人员，确保他们了解查房内容和目的。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进入病房后，向患者及家属问好，介绍查房人员，并说明查房的目的和流程。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仔细观察患者的病情状况，包括生命体征、症状、体征等，以便做出准确的评估。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向患者及家属询问病史，了解患者的病情发展、治疗过程及效果等。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查看护理记录，了解患者的护理计划和执行情况。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https://d.book118.com/046014103012010101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2024-09-25T10:33:15.400</cp:lastPrinted>
  <dcterms:created xsi:type="dcterms:W3CDTF">2024-09-25T02:33:15Z</dcterms:created>
  <dcterms:modified xsi:type="dcterms:W3CDTF">2024-09-25T02:33:17Z</dcterms:modified>
</cp:coreProperties>
</file>