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DE625-C57D-4CD0-8E1F-A961D6F24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10630-7F61-45EC-923E-D1A8CD5BD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55F11-52CB-4D77-98F2-CC646A17C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84E8CD-518C-471A-BDBC-75B548579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A5781E-8B5C-40BB-B0C4-5657FE749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738C0D-53BD-44B0-BCDB-E8C185766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D9ADFB-7700-4286-8D66-34C5B4F8A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DFAFF-DFBC-4700-BF80-9BC6C0C1E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E0DC76-55EF-4184-8780-98618AB5E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823A3-43E6-44E1-87FC-FF73A7F72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E3507-96C9-4C0D-A88C-B96E69C71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1501423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做自己励志演讲稿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坚定信念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积极行动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超越自我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传递正能量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了解自己的优点，可以增强自信心，让自己更加坚定地走向目标。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958" b="11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自我肯定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发挥长处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667" b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认识自己的优点，能够更好地肯定自己的价值，从而提升自我认同感。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了解自己的优点，可以更好地发挥自己的长处，在生活和工作中更加得心应手。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认识自己的优点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承认自己的不足，可以培养谦虚的态度，避免自大和自满。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谦虚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了解自己的不足，可以促使自己不断改进和提升，实现自我完善。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自我改进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承认自己的不足，可以更好地接受他人的不同观点和多样性，增强包容心。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接受多样性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认识自己的不足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接受真实的自己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内心平和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接受真实的自己，可以获得内心的平和与宁静，减少不必要的焦虑和压力。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真实面对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接受真实的自己，可以勇敢地面对自己的缺点和不足，从而更好地成长和发展。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自信与自尊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接受真实的自己，可以建立真正的自信和自尊，让自己更加成熟和坚强。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坚定信念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在追求个人梦想的过程中，我们需要坚定信念，对目标保持持久的执着追求。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无论遇到多大的困难和挫折，我们都不能轻易放弃自己的目标。只有坚持不懈地努力，才能最终实现梦想。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保持对目标的执着追求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面对生活中的困难和挑战，我们需要勇敢地面对，不逃避、不退缩。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困难和挑战是成长的必经之路，只有勇敢地迎接挑战，才能不断提升自己的能力和素质。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勇敢面对困难和挑战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在不断变化的世界中，我们需要不断学习新知识，提升自己的能力，以适应时代的发展。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只有通过不断学习，我们才能不断完善自己，提高自己的竞争力，实现个人价值的最大化。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不断学习和成长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积极行动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https://d.book118.com/046015014231010054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2024-09-22T05:00:20.569</cp:lastPrinted>
  <dcterms:created xsi:type="dcterms:W3CDTF">2024-09-21T21:00:20Z</dcterms:created>
  <dcterms:modified xsi:type="dcterms:W3CDTF">2024-09-21T21:00:22Z</dcterms:modified>
</cp:coreProperties>
</file>