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547EB-23D5-400E-8BDD-7B511C2C0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CE85F-5B2F-462F-82BD-993B099F3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321D8-DB12-40E5-8CE3-68D1A3857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DA257D-B8CC-4A87-A389-9209B2808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B7C73E-9F23-4381-A94C-2E3F6A277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A7FCB0-957E-4550-90B9-F43A0C58B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BEB5E2-6146-4488-B06D-8781D6952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D566AD-A6F2-48F9-ADAF-85C7432DC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75BCCE-C02A-4779-A9B8-F56C0FC5B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1AF6BA-ECAF-4C83-B014-63434EFB5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8CC62-826A-4604-800F-BC7A8EE0C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02121512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幼儿园手卫生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幼儿园手卫生实施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手卫生的常见问题与解决方案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通过定期洗手，可以去除手上的细菌和病毒，降低疾病在幼儿园内的传播风险。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保持手部清洁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042" r="18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遵循手卫生规范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458" r="17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幼儿园应制定手卫生规范，要求教职员工和幼儿在接触公共物品、饮食前以及如厕后都要洗手。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加强手卫生宣传教育，提高教职员工和幼儿对手卫生的认识和重视程度。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预防疾病传播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保持手部清洁可以降低儿童感染消化道疾病、呼吸道感染等常见疾病的风险。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4333" b="14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降低感染风险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通过手卫生，可以避免儿童之间的交叉感染，保护他们的健康安全。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预防交叉感染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良好的手卫生习惯有助于提高儿童的免疫力，增强抵抗力。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提高免疫力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保障儿童健康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通过保持手部清洁，可以防止细菌和病毒污染幼儿园内的玩具和教具。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清洁的玩具和教具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手卫生对于维护幼儿园内的饮食环境也非常重要，可以确保食品安全。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清洁的饮食环境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5884" b="588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保持手部清洁，有助于维护幼儿园内的环境整洁，为幼儿创造一个舒适、卫生的生活和学习环境。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整洁的园区环境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维护幼儿园环境卫生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手卫生的基本要求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勤洗手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饭前便后要洗手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养成饭前便后洗手的习惯，有助于减少细菌和病毒的传播。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接触公共物品后要洗手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在幼儿园中，孩子们可能会接触到公共玩具、桌椅等物品，接触后应及时洗手，避免交叉感染。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户外活动后要洗手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户外活动时，孩子们可能会接触土壤、花草等，容易沾染细菌，因此户外活动后要洗手。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064" b="1606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洗手时应该使用肥皂和水，将手彻底清洗干净。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使用肥皂和水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洗手时间应不少于20秒，以确保手上的细菌和病毒被充分清洗掉。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洗手时间不少于20秒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洗完手后，应使用干净的毛巾将手擦干，避免二次污染。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洗完手后使用干净的毛巾擦干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正确洗手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6042" r="26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培训教师和工作人员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幼儿园应对教师和工作人员进行手卫生培训，让他们了解正确的洗手方法和注意事项，以便更好地指导孩子。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提供洗手设施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幼儿园应提供方便易用的洗手设施，如水龙头、洗手液、毛巾等。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定期更换洗手液、毛巾等用品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为了确保卫生和清洁，幼儿园应定期更换洗手液、毛巾等用品。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洗手设施与用品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幼儿园手卫生实施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https://d.book118.com/046021215122010045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2024-09-14T06:30:17.759</cp:lastPrinted>
  <dcterms:created xsi:type="dcterms:W3CDTF">2024-09-13T22:30:17Z</dcterms:created>
  <dcterms:modified xsi:type="dcterms:W3CDTF">2024-09-13T22:30:19Z</dcterms:modified>
</cp:coreProperties>
</file>