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C0B85-2207-4515-B047-B8A7DA421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9C45A-C72A-4CA9-B49C-C25D1C2A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A02D1-0626-4D5B-A712-751890F5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89F98-2660-49DD-8A98-7348144B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34BA6-ECED-498E-A28A-7826ADE8B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B9721-1FF8-4C4A-812B-B6B8C76B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C0379-0B57-494F-A17C-2F6562DA8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DD7D9-6109-4C5B-8F07-0555366D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C97F7-E212-4AE5-B41D-C471569C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057D5-1545-407A-AAEC-D123EFC3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7CFE6-F22C-4037-9ACF-D2B2BC738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0020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手足口病预防处理预案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手足口病的治疗与护理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手足口病的防控管理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手足口病的预防处理预案实施与评估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08" r="203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手足口病是一种由肠道病毒引起的传染病，主要通过消化道、呼吸道和接触传播。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手足口病主要发生在5岁以下的儿童，特别是3岁以下的幼儿。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手足口病的症状主要包括发热、口腔溃疡、手足疱疹等，通常在发病后1-2周内痊愈。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72" r="11272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861" r="486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364" b="1436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通过接触患者或隐性感染者的粪便、口腔分泌物、疱疹液等传播。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也可通过接触被病毒污染的物品、食物和水等传播。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47" r="2214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发热、口腔溃疡、手足疱疹、食欲不振等。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可能导致患儿营养不良、脱水、继发感染等，严重时甚至可能危及生命。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避免共享个人物品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经常用肥皂和流动水洗手，特别是在饭前、便后以及处理完呕吐物和粪便后。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例如毛巾、牙刷、餐具等，以减少病毒传播。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定期清洁和消毒常接触的表面，如玩具、家具、门把手等。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5491" b="15491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20974" b="2097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保持室内空气流通，每天至少开窗通风2-3次，每次15-30分钟。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避免前往拥挤、通风不良的场所，特别是公共游泳池、公共浴室等。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保持环境卫生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根据当地卫生部门的建议，及时接种手足口病疫苗。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在接种疫苗前，应向医生咨询是否存在禁忌症或过敏史。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接种疫苗后，应遵循医生的建议，按时完成所有剂次的接种。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通过学校、社区等渠道，开展手足口病防治知识的宣传和教育活动。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提供相关的健康资料和教育材料，以便家长和儿童更好地了解手足口病的预防和处理方法。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5746" b="1574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向家长和儿童宣传手足口病的预防知识，提高他们的认识和预防意识。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手足口病的治疗与护理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https://d.book118.com/046030020240010051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2024-09-18T00:48:04.781</cp:lastPrinted>
  <dcterms:created xsi:type="dcterms:W3CDTF">2024-09-17T16:48:04Z</dcterms:created>
  <dcterms:modified xsi:type="dcterms:W3CDTF">2024-09-17T16:48:07Z</dcterms:modified>
</cp:coreProperties>
</file>