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4929BC-B889-4D91-A464-3D19DBAA9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3C6D7D-912E-49F3-BDA7-4B319EBA2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3A041-88AA-4A2D-BF06-9E2C33336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99B6A1-DA23-48A8-B236-C6303E1DA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1E8EC9-25A7-4D75-B1C1-2FE86AA45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3E6595-9301-411C-A677-2E3AE6E08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29923C-2233-4DD7-A591-DC63D7097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5AB7E8-E8D6-4DBA-93F0-B4D72D57E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3D5D65-6B06-492B-B171-9270E4C96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51492A-54F7-4535-8E05-4334926F3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5FD94-2B0D-47C4-A016-34AEC87F4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03104311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教师仪容仪表培养塑造专业教育氛围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教师仪容仪表的基本要求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教师仪容仪表的培养方法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教师仪容仪表与教育氛围的塑造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实践中教师仪容仪表的培养与改进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教师仪容仪表的规范有助于营造专业、严谨的教育氛围，提升教育教学的质量。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提升教育专业度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塑造良好形象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4833" r="24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传递教育理念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375" r="20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教师的仪容仪表是学生和家长评价教师的重要方面，规范的仪容仪表有助于塑造教师的良好形象。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教师的仪容仪表能够传递教育理念和价值观，对学生的成长和发展产生积极影响。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124" r="2912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教师作为学生行为规范的榜样，其仪容仪表的规范有助于学生养成良好的行为习惯和审美观念。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示范作用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规范的仪容仪表有助于营造整洁、美观、和谐的教育环境，提高学生的学习积极性和效率。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教育环境建设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规范的仪容仪表要求不偏爱某一特定群体或个体，有助于体现教育公平的原则，让每个学生都能感受到平等和尊重。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教育公平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教师良好的仪容仪表可以增强其教学魅力和感染力，提高学生的学习兴趣和参与度，从而提升教育效果。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教育效果提升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仪容仪表在教育中的重要性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教师仪容仪表的基本要求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整洁干净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服装整洁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教师的服装应该保持干净整洁，没有污渍和破损。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身体清洁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教师应该保持良好的个人卫生，身体清洁无异味。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发型整齐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教师的发型应该整齐、简洁，不凌乱。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教师应该选择大方得体的服装款式，不过于花哨、夸张。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042" r="180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917" r="2191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8917" r="1891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服装款式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教师的服装色彩应该搭配协调，不过于刺眼或过于暗淡。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教师可以适当佩戴饰品，但要选择简洁、大方的款式。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饰品选择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大方得体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符合场合要求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教师在不同场合应该选择不同的服饰和妆容，以符合场合的氛围和要求。例如在正式场合应该穿着正装，而在运动场合则可以选择运动装。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符合教师身份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教师的仪容仪表应该符合其职业身份，体现出专业和严谨。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避免过于个性化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虽然每个人都有自己的个性和风格，但作为教师，应该避免过于个性化的装扮，以免影响学生的注意力和教学效果。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708" r="1770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符合身份和场合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教师仪容仪表的培养方法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通过阅读美学、艺术等相关书籍，了解色彩搭配、服饰风格等基本原理。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美学理论学习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多观察优秀教师的着装、发型等，分析其优点并尝试模仿，逐渐形成自己的风格。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观察与实践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参加学校或教育部门组织的审美培训活动，提升自己的审美能力。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参加培训活动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提高审美水平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学习基本的社交礼仪、职场礼仪等，了解在不同场合下应如何表现。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了解礼仪规范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2417" r="224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观摩优秀教师在不同场合下的表现，学习其言谈举止、待人接物等方面的礼仪。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观摩与模仿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在日常教学和生活中积极实践所学礼仪，逐渐形成良好的行为习惯。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实践与应用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学习基本礼仪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发型与妆容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保持整洁干净的发型，适当化妆以展现良好的精神状态，避免过于浓重或夸张的妆容。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饰品选择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适当佩戴简约大方的饰品，如眼镜、手表等，提升整体形象品味。注意避免过多或太花哨的饰品。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服饰搭配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选择适合自己身材和气质的服装，注意色彩搭配和整体协调，展现教师的专业形象。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958" r="1795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注重细节和品味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https://d.book118.com/046031043115010042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2024-09-09T22:16:56.373</cp:lastPrinted>
  <dcterms:created xsi:type="dcterms:W3CDTF">2024-09-09T14:16:56Z</dcterms:created>
  <dcterms:modified xsi:type="dcterms:W3CDTF">2024-09-09T14:16:58Z</dcterms:modified>
</cp:coreProperties>
</file>