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84DAF6E-D983-4241-BBC5-418FA86AAAB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AB1D8-9A55-45A0-9890-8B2AB896A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11599-C8D7-4F85-A7AB-9C1F3B5DB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C99A8-95C2-4B3A-932A-E592F955C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4441F-72E6-4BDF-94CD-A62D0CDEB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DBF095-CF11-4FDE-A33B-D673FA649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5C0DAF-EBEC-4A27-85EB-20D185AE3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17F79C-F448-423C-8C1A-8EA2BAD0E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72B25-FE89-4262-88B4-A7DB0063C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B7743-B2A7-47D0-8729-C872DE374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B900E-BFAD-49C8-8390-D3A56EF4B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44E6A-4F74-49B7-81F6-0F0EBF48F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1581A9E-7D4B-4F04-A8A1-9B5E39B3FD5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1235C38-7A12-4CE8-94D9-DA46B620C8D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3203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销售团队客户需求分析与满足的技巧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客户需求识别与分析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客户需求满足的策略与方法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案例分析与实践经验分享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销售团队客户需求分析与满足的技巧简介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介绍销售团队在客户需求分析与满足方面的重要性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概述本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PPT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将涵盖的内容和目标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分析销售团队在满足客户需求中扮演的关键角色和责任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强调团队需要具备的技能和素质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客户需求分析的定义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解释客户需求分析的含义和重要性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含义和重要性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探讨如何识别和理解客户的需求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满足客户需求可能面临多样化需求的挑战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不同客户需求可能有冲突之处，需要妥善处理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满足客户需求的重要性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业务成功的关键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了解并满足客户需求对于业务成功至关重要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满足客户需求可促进客户忠诚度提升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销售团队角色和责任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在客户需求分析与满足方面扮演着至关重要的角色，他们不仅需要理解客户的需求，还需要有能力提供合适的解决方案。团队成员需要具备沟通技巧、分析能力和快速响应的能力，以确保客户需求得到有效满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客户需求分析方法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通过调研客户的需求和痛点，了解客户的真实需求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调研客户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通过分析客户数据和市场趋势，挖掘客户需求的细节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通过有效的沟通与客户交流，深入了解客户的需求和期望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满足客户需求的关键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有效满足客户需求需要销售团队具备良好的沟通能力、分析能力和解决问题的能力。团队成员应该不断学习和提升自身素质，以更好地理解客户需求并提供优质的服务和产品。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客户需求识别与分析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确定客户需求的关键步骤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确定客户需求是销售团队成功的关键步骤。通过建立有效沟通和关系，可以更好地了解客户的需求，从而提供更加贴合客户需求的解决方案。建立信任、倾听客户需求、识别潜在问题等都是确定客户需求的重要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利用数据分析客户需求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利用大数据技术识别客户需求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实例和案例讲解数据分析的应用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介绍常用的数据分析工具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采访客户获取需求信息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有效的沟通是成功采访的关键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成功采访案例分享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提问方式对采访结果影响重大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问答技巧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需求评估软件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SWOT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需求管理软件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数据统计分析软件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用户反馈工具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调查问卷软件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用户体验测试工具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投诉管理软件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客户关系管理软件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CRM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销售自动化软件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客户数据分析工具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客户需求分析工具和软件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市场分析工具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市场调查软件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竞争对手分析工具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消费者行为分析软件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了解客户需求可以提高销售业绩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选择合适的工具可以提高工作效率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沟通、数据分析、采访等技巧是关键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客户需求满足的策略与方法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定制化产品与服务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个性化需求定制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定制化产品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贴心服务体验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满足客户需求的典范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https://d.book118.com/046032035013010104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销售团队客户需求分析与满足的技巧</vt:lpstr>
      <vt:lpstr>目录</vt:lpstr>
      <vt:lpstr>第一章 简介</vt:lpstr>
      <vt:lpstr>销售团队客户需求分析与满足的技巧简介</vt:lpstr>
      <vt:lpstr>客户需求分析的定义</vt:lpstr>
      <vt:lpstr>满足客户需求的重要性</vt:lpstr>
      <vt:lpstr> </vt:lpstr>
      <vt:lpstr>客户需求分析方法</vt:lpstr>
      <vt:lpstr>满足客户需求的关键</vt:lpstr>
      <vt:lpstr>第2章 客户需求识别与分析</vt:lpstr>
      <vt:lpstr> </vt:lpstr>
      <vt:lpstr>利用数据分析客户需求</vt:lpstr>
      <vt:lpstr>采访客户获取需求信息</vt:lpstr>
      <vt:lpstr>客户需求分析工具和软件</vt:lpstr>
      <vt:lpstr>总结</vt:lpstr>
      <vt:lpstr>第三章 客户需求满足的策略与方法</vt:lpstr>
      <vt:lpstr>定制化产品与服务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2024-09-29T14:57:46.069</cp:lastPrinted>
  <dcterms:created xsi:type="dcterms:W3CDTF">2024-09-29T06:57:46Z</dcterms:created>
  <dcterms:modified xsi:type="dcterms:W3CDTF">2024-09-29T06:57:48Z</dcterms:modified>
</cp:coreProperties>
</file>