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08654-1E3B-4089-B43F-2F1EBAB1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A83F0-49B1-4BD5-A875-C570D9DC7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2D68A-6D2B-439D-A193-BC93A2BC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B3D74-ED62-4AC3-AACC-7FD4DECD9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1E505-B64C-4422-9481-36AA4E5EE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BFFE0D-6810-460F-8502-A6D03A625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DB966-082E-41ED-AF84-F3B8C8B71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2920D-A4F5-463D-B45A-A13C92996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97995-4663-49CA-8730-743AF3C8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18B16-E01E-4507-9594-A4A766C09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AFB52-FA8B-4E56-B2F8-6192F399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3215205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产科护理工作风采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产科护理人员的专业素养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产科护理工作的实际案例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产科护理工作的内容与职责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74" r="1627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提供产前、产后的护理服务，包括产前检查、分娩陪伴、产后恢复指导等。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关注产妇心理健康，提供心理疏导和支持，帮助她们度过产后的情感波动期。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对新生儿进行日常照护，如喂养、换尿布、洗澡等，并监测其健康状况。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向产妇和家属传授育儿知识和技巧，帮助他们更好地照顾新生儿。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产科护理工作的特点与要求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产科护理工作需要具备丰富的医学知识和护理技能，能够应对各种紧急状况。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耐心与细心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护理人员需要具备高度的耐心和细心，能够应对产妇和新生儿的各种需求。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与产妇和家属保持良好的沟通，提供必要的指导和建议。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与其他医护人员密切配合，共同保障母婴健康。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产科护理工作的价值与意义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保障母婴健康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产科护理工作是保障母婴健康的重要环节，能够及时发现和处理各种问题。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社会责任感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产科护理工作承担着重要的社会责任，对于提高人口素质和促进社会进步具有重要意义。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提高生育质量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通过优质的产科护理服务，可以提高生育质量，降低新生儿的死亡率。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为产妇和家庭提供必要的支持和指导，有助于促进家庭和谐与幸福。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产科护理人员的专业素养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熟练掌握产科学、妇科学、新生儿科学等基础知识，能够准确判断和应对各种分娩及产科并发症。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具备丰富的临床操作技能，包括产程观察、接生、新生儿急救等，确保母婴安全。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定期参加专业培训和学术交流，跟踪国内外产科护理最新进展，不断提高自身专业水平。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职业道德与操守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坚守职业道德，尊重产妇隐私，保护母婴权益。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关爱母婴健康，提供人性化、温馨的护理服务，让产妇感受到家的温暖。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严格遵守医疗规章制度和操作规程，确保医疗安全，防范医疗差错和事故。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沟通能力与团队协作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与产科医生、其他医护人员密切协作，共同维护母婴健康，确保分娩过程顺利进行。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在团队中发挥积极作用，分享经验、互相学习，共同提高护理质量。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具备良好的沟通技巧，能够与产妇及其家属进行有效沟通，解答疑问、缓解焦虑。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产科护理工作的实际案例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https://d.book118.com/046032152053010041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2024-09-08T03:07:25.496</cp:lastPrinted>
  <dcterms:created xsi:type="dcterms:W3CDTF">2024-09-07T19:07:25Z</dcterms:created>
  <dcterms:modified xsi:type="dcterms:W3CDTF">2024-09-07T19:07:27Z</dcterms:modified>
</cp:coreProperties>
</file>