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69868-2245-4CD0-B8D2-34B02A7E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5448D-2373-4E9A-81E3-C75D591A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5314E-2773-4088-94DA-9EB95593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C2DDA-DEA6-4D01-8C9C-54B0CFE3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63E39A-6B5F-4094-8F24-336406DB6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EB350-2420-45B5-AF1D-1DB9DEE6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3A4AA-7A73-4433-892F-B586EB80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36CF1-B190-47DA-8E94-8D42251C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B337D-E9EA-4726-873B-403EB006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7720E-D52B-4149-ADF8-0DF824393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CB3F3-0775-420F-80E6-455EBBD9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3022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超声在麻醉科应用通用课件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超声在麻醉科的应用场景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超声在麻醉科的操作技巧与注意事项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超声在麻醉科的应用案例分析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超声技术概述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超声波产生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通过高频振荡器产生超声波，频率通常在2-20MHz之间。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超声波通过介质传播，遇到不同介质时会产生反射、折射、散射等现象。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超声波接收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通过超声探头接收反射回来的声波，转换成电信号后进行处理和显示。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超声技术开始应用于医学领域，主要用于妇科和产科的诊断。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1940年代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超声技术逐渐应用于全身各部位，成为临床医学的重要辅助诊断工具。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随着计算机技术的发展，超声技术逐渐数字化，提高了图像质量和诊断准确率。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随着高频超声、彩色多普勒超声等技术的发展，超声技术在麻醉科的应用越来越广泛。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951" r="1895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通过超声检查了解患者的呼吸系统、循环系统、神经系统等重要器官的功能状态，为麻醉方案制定提供依据。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在麻醉过程中，通过超声技术实时监测患者的生理状态，如血管容量、心脏功能等，为麻醉深度和药物用量的调整提供参考。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通过超声检查评估患者的恢复情况，如肺部通气、下肢深静脉血栓形成等，为术后治疗和康复提供指导。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超声技术在麻醉科的应用价值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超声在麻醉科的应用场景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超声技术能够实时、无创地显示血管的位置和形态，为麻醉科医生提供准确的血管定位信息。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在需要进行快速、准确的血管穿刺或置管时，如中心静脉置管、动脉穿刺等，超声引导下的血管定位能够显著提高成功率，减少并发症。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超声引导下的血管定位还可以用于监测血管内的血流状态，有助于及时发现和处理血管内异常情况。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超声引导下的血管定位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神经阻滞是麻醉科常见的操作之一，通过超声技术可以清晰地显示神经的位置和形态，提高神经阻滞的准确性和安全性。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超声引导下的神经阻滞可以减少对周围组织的损伤，降低并发症的发生率，同时减轻患者的痛苦。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超声技术还可以实时监测神经阻滞的效果，为医生提供及时、准确的信息，有助于调整治疗方案。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超声引导下的神经阻滞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通过超声技术可以观察膈肌的运动、胸廓的扩张等情况，评估患者的呼吸功能和通气状态，有助于及时发现和处理呼吸相关的问题。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在某些特殊情况下，如肥胖、肺部疾病等，超声引导下的呼吸监测能够提供更加准确和可靠的信息，帮助医生制定更加合理的治疗方案。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超声技术可以无创、实时地监测患者的呼吸状态和功能，为麻醉科医生提供重要的呼吸参数和指标。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超声引导下的呼吸监测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https://d.book118.com/046033022232010101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2024-09-26T14:13:40.707</cp:lastPrinted>
  <dcterms:created xsi:type="dcterms:W3CDTF">2024-09-26T06:13:40Z</dcterms:created>
  <dcterms:modified xsi:type="dcterms:W3CDTF">2024-09-26T06:13:42Z</dcterms:modified>
</cp:coreProperties>
</file>