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6D9A6-37C8-4DE9-9A44-74848BF0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90FD3-509C-42D6-AF8B-1278BF84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8B947-A67E-4FF6-AD92-C80E8D82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CF9AF-899F-418B-9E77-3854F8D53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BD99D-83E2-40FE-8174-F811808F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FEDBB2-D1C6-4DFA-8C97-2FA46E464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7A7D3-4AC1-46C5-81B8-9425D4D9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751FD-F74E-4212-8AF6-0DE9CEDE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0A64D-4BDE-4B6D-B67D-F70F1204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A934-CD6C-42C8-9553-6D462F43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4CBDD-B417-4BAF-A202-F58D08144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311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合同法的金融服务和金融合同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金融服务与金融合同概述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金融服务中合同法原则与规则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金融合同要素及履行保障措施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违约责任与争议解决机制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监管政策对金融服务和金融合同影响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实践案例分析：成功解决金融合同纠纷关键因素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金融服务与金融合同概述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金融服务是指金融机构运用货币交易手段，融通有价物品，向金融活动参与者和顾客提供的共同受益、获得满足的活动。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包括银行、证券、保险、信托、基金等各个领域，涵盖了从个人到企业、从微观到宏观的各个层面。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根据金融业务的不同，金融合同可分为贷款合同、担保合同、保险合同、证券合同等多种类型。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金融合同受到国家金融监管机构的严格监管，以保障金融市场的稳定和投资者的利益。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监管严格性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金融合同的当事人多为金融机构或其授权的分支机构、职能部门等。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主体特定性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金融合同的标的多为货币或金融产品，具有高度的流通性和变现能力。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标的特殊性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金融合同涉及金融业务的专业知识和技术，合同条款多且复杂。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内容复杂性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金融合同类型与特点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合同订立与履行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金融合同的订立和履行应遵循合同法的基本原则，如自愿、平等、公平、诚实信用等。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在金融合同履行过程中，如需变更或解除合同，应按照合同法的相关规定进行协商和处理。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当金融合同一方违反合同约定时，应承担相应的违约责任，包括继续履行、采取补救措施、赔偿损失等。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金融合同发生争议时，当事人可以通过协商、调解、仲裁或诉讼等方式解决。在处理金融合同争议时，应充分考虑金融市场的特性和相关法律法规的规定。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合同变更与解除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合同违约责任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合同争议解决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合同法在金融领域应用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金融服务中合同法原则与规则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在金融服务中，合同双方应享有平等的法律地位，任何一方不得将自己的意志强加给另一方。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合同双方地位平等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自愿协商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金融合同的订立、变更和终止应遵循自愿原则，双方应充分协商并达成一致意见。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消费者在选择金融产品和服务时，应享有自主选择权，不受任何单位或个人的不合理干预。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平等自愿原则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金融交易应遵循公平原则，确保交易条件公平、合理，不得利用自身优势地位损害对方利益。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公平交易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金融机构应向消费者充分披露金融产品和服务的重要信息，确保消费者知情权得到保障。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合同双方应本着诚实信用的原则履行合同义务，不得有欺诈、误导等不诚信行为。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诚信履约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公平诚信原则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83" b="90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遵守法律法规和监管要求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合法合规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金融合同的订立和履行应符合国家法律法规和监管要求，不得违反法律强制性规定。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监管约束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金融机构在开展业务时，应遵守相关监管规定，确保业务合规、风险可控。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责任追究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对于违反法律法规和监管要求的金融合同行为，应依法追究相关责任人的法律责任。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金融合同要素及履行保障措施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金融合同的当事人应具备相应的民事行为能力和资质，如金融机构应持有有效的金融许可证，个人应具备完全民事行为能力等。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金融合同应明确各方当事人的权利与义务，如借款人的还款义务、贷款人的放款义务等，确保合同的有效执行。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当事人资格与权利义务明确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权利与义务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当事人资格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金融合同中的标的物通常指货币资金或金融产品等，应对其进行清晰准确的描述，包括金额、币种、期限等关键信息。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合同中应充分揭示与标的物相关的风险，如市场风险、信用风险等，确保各方当事人对合同风险有充分的认识。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标的物描述清晰准确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金融合同应明确各方当事人的履行方式，如支付方式、还款方式等，确保合同的有效执行。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期限和地点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合同中应明确履行期限和地点，包括放款时间、还款时间、交易地点等，以便各方当事人按时按地履行合同义务。同时，应对逾期履行等违约行为约定相应的违约责任和救济措施。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履行方式、期限和地点约定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https://d.book118.com/046033110043010045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2024-09-13T23:10:30.641</cp:lastPrinted>
  <dcterms:created xsi:type="dcterms:W3CDTF">2024-09-13T15:10:30Z</dcterms:created>
  <dcterms:modified xsi:type="dcterms:W3CDTF">2024-09-13T15:10:32Z</dcterms:modified>
</cp:coreProperties>
</file>