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B5153-E9CC-4EE2-84DD-D0DEE6221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7DF96-5F00-4DB3-B382-E36E4F36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5900C-ADB8-40C7-A72F-8B84FB7B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4BAF8-A56D-4A53-8840-1DB2376C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E3062-0805-4CE6-AFBA-BAAC172B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0467A-4F2B-45AB-9F6B-F7367C94F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538BC-DF4F-426C-88EE-1A91216B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23AC1-2C0E-4C99-AF69-B2D0E9329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9101B-3648-419C-A8CB-4FEB7799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97998-1757-49E4-94BD-8AF33E0F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87ED5-8012-4599-B525-8E6652B0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4004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幼儿园优秀教师年终工作总结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学生管理与心理辅导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家长沟通与家园共育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随着国家对学前教育的重视和投入增加，幼儿园教育逐渐普及，入园率逐年提高。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幼儿园教育普及化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教育理念多元化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教育手段现代化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幼儿园教育理念不断更新，注重儿童全面发展、个性化教育等多元化理念逐渐深入人心。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幼儿园教育手段日益现代化，运用信息技术、多媒体等教学手段，提高教学效果和儿童学习兴趣。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幼儿园教育现状及发展趋势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家园共育的合作者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教师角色定位与职责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31" r="202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982" r="59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引导幼儿积极参与各类活动，培养其自主学习和探索的能力。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根据幼儿的发展特点和需求，制定教育计划，提供丰富的学习经验和良好的学习环境。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密切观察幼儿的行为和表现，了解其需求和兴趣，及时调整教育策略。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与家长保持密切联系，共同关注和支持幼儿的成长。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通过不断学习、实践和创新，提高教学水平，促进幼儿全面发展。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积极与家长沟通合作，形成良好的家园共育氛围，共同促进幼儿成长。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加强家园合作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参加各类培训和学习活动，不断提高自己的专业素养和教育能力。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提升自身专业素养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注重班级文化建设，营造温馨、和谐、有序的班级氛围，让幼儿感受到家的温暖。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营造良好的班级氛围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034" r="210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034" r="210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多样化课程设计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将不同学科的知识进行有机融合，设计出综合性强的课程，如“艺术与科学”、“自然与数学”等，激发幼儿的学习兴趣。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主题式教学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围绕某一主题，设计一系列相关活动，引导幼儿深入探究，培养他们的主动学习能力。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针对不同幼儿的兴趣和需求，设计个性化课程，满足他们的学习需要，促进全面发展。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将学习内容以游戏的形式呈现，让幼儿在游戏中学习，提高学习的趣味性和参与度。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组织幼儿进行小组合作，培养他们的团队协作能力和沟通能力。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引导幼儿参与实践活动，如手工制作、实验等，提高他们的动手能力和实践能力。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互动式教学方法应用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结合各种节日，设计相应的主题活动，让幼儿了解节日文化，培养他们的文化素养。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节日主题活动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邀请家长参与课堂活动，增进亲子关系，同时让家长更了解幼儿的学习情况。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组织幼儿参加社会实践活动，如参观博物馆、环保活动等，拓宽他们的视野，培养他们的社会责任感。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创意课堂活动策划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学生管理与心理辅导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以身作则，通过自身的言行举止为学生树立正面榜样，同时表扬和鼓励表现良好的学生，以激发其他学生的向善之心。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常规纪律教育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通过日常教学活动和生活中的点滴细节，不断强调和引导学生遵守基本的行为规范，如尊重师长、友爱同学、守时守纪等。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积极与家长沟通合作，共同培养学生的良好行为习惯，实现家庭教育与学校教育的有机结合。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学生行为规范培养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根据评估结果，为每个学生量身定制符合其个性特点的教学计划，包括学习目标、教学内容、教学方法等。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在实施个性化教学计划的过程中，根据学生的表现和反馈进行灵活调整，确保教学方案的有效性和针对性。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深入了解每个学生的性格、兴趣、能力和需求，通过观察、交流、测试等多种方式进行全面评估。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个性化教育方案制定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https://d.book118.com/046034004013010035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2024-09-04T15:46:18.520</cp:lastPrinted>
  <dcterms:created xsi:type="dcterms:W3CDTF">2024-09-04T07:46:18Z</dcterms:created>
  <dcterms:modified xsi:type="dcterms:W3CDTF">2024-09-04T07:46:20Z</dcterms:modified>
</cp:coreProperties>
</file>