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7F47-C204-46E0-A1A6-55AAF228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46F66-1771-4FFB-95E1-567463EA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6A91C-07DA-4E26-9B82-0023EFAF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EF6F9-8910-471A-93BB-E4998964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7A60F-AB37-4751-9386-82AB0427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C127D-DE40-49C6-98EC-424218EF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06A08-F890-4393-8F5C-CE2B8437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4598B-A92F-4D76-B4B5-2FB9FB0D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C109C-7A05-4600-9BBC-9574EE4A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3D81-5661-4B5E-8FB6-4138F229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E5972-19C1-4DF5-B381-2CC71C4E8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5243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兴趣小组管理原则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兴趣小组的组建与运作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兴趣小组的考核与评价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兴趣小组的激励与支持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兴趣小组的监督与调整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兴趣小组管理制度旨在规范兴趣小组的成立、运作和管理，促进成员间的交流与合作，提高小组活动质量和参与度。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随着社会的发展和人们需求的多样化，各类兴趣小组如雨后春笋般涌现，但同时也存在管理不规范、活动质量不高等问题，因此制定一套有效的管理制度变得尤为重要。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兴趣小组管理制度是对兴趣小组的成立、运作和管理的一系列规定和要求，包括成员招募、活动组织、财务管理等方面。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本制度适用于各类兴趣小组，包括但不限于文化、艺术、科技、体育等领域的小组。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兴趣小组管理原则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兴趣小组内部事务由小组自主决策，不受外部干预。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小组内成员需自觉遵守小组规定，积极参与小组活动，共同维护小组秩序。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自主管理原则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自主决策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机会平等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确保每个成员都有平等的机会参与小组活动和决策。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对小组成员的贡献和表现进行客观、公正的评价，避免主观偏见和歧视。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https://d.book118.com/046035243204010102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2024-09-27T17:41:24.093</cp:lastPrinted>
  <dcterms:created xsi:type="dcterms:W3CDTF">2024-09-27T09:41:24Z</dcterms:created>
  <dcterms:modified xsi:type="dcterms:W3CDTF">2024-09-27T09:41:25Z</dcterms:modified>
</cp:coreProperties>
</file>