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9EE48-B5F0-4FAA-8EF0-320E05838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1AEC3-7EF1-40EE-BF7B-E160D2EB6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29C32-A4B9-4F21-923E-BF5841FD0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8CB5C-D57B-4708-8FC3-E108A4D97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85F48-3060-494C-AA38-55429009F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8845E-AD89-4BCF-95E6-28B94D6B7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DDE7C-8348-441A-8126-AA4DEE524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73D7D-0C4B-41C5-AE83-C49C476EF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EAE82-037E-4A69-87C4-A30E15873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BB8DF-75E2-40B0-852C-4830A9A1E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E4D98-5256-48B4-BDD2-70A1AB006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4104003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成就品牌辉煌的视觉艺术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品牌视觉识别系统设计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广告宣传中视觉元素运用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包装设计在品牌建设中的作用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展览展示空间规划与设计实践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数字媒体时代下视觉艺术创新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品牌视觉识别系统设计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根据品牌定位、行业属性和目标受众，设计独特、易识别、具有文化内涵的标志。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将标志应用于各种媒介和场合，如名片、宣传册、广告、网站等，确保视觉形象的一致性和连贯性。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标志设计与应用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标准字体与色彩搭配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标准字体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选择与品牌调性相符的字体，确保文字信息的清晰易读和美观度。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运用色彩心理学原理，为品牌选择恰当的主色调和辅助色，营造特定的情感氛围和品牌印象。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设计与品牌标志相呼应的辅助图形，丰富视觉元素，增强品牌形象的识别度和记忆点。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根据品牌特点和目标受众喜好，设计可爱的吉祥物形象，拉近与消费者的情感距离。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辅助图形及吉祥物设计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吉祥物设计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辅助图形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根据品牌定位和目标受众审美偏好，确定整体视觉风格，如简约、现代、复古、科技等。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通过平面设计、立体造型、动态影像等多种手段，将品牌形象以统一且富有创意的方式呈现出来。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381" r="343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整体风格定位与呈现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广告宣传中视觉元素运用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创意构图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运用独特的构图方式，如对角线构图、三分法构图等，突出广告主题，增强视觉冲击力。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色彩运用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通过巧妙的色彩搭配，营造不同的情感氛围，如温暖、活力、高端等，激发消费者的购买欲望。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精心设计的文字排版和字体选择，能够提升广告的整体质感和阅读体验，进一步强化品牌形象。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平面广告创意表现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431" b="1643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音乐与节奏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选择合适的背景音乐和节奏，营造广告的氛围和情感，增强广告的感染力和传播力。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故事化叙事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通过讲述有趣的故事，将品牌与消费者情感连接，提高广告的吸引力和感染力。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视觉特效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运用先进的视觉特效技术，打造震撼的视觉效果，提升广告的观赏性和记忆度。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视频广告拍摄技巧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在社交媒体平台发布有趣、有创意的短视频广告，吸引用户的关注和分享，扩大品牌影响力。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短视频营销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通过直播形式展示产品特点和优势，与消费者进行实时互动，提高品牌认知度和购买意愿。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直播互动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与具有影响力的意见领袖合作，借助其粉丝基础和信任度，提升品牌知名度和美誉度。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社交媒体传播策略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失败案例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剖析失败品牌的广告宣传案例，找出其视觉元素运用和传播策略的不足和教训。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启示与借鉴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从成功和失败案例中汲取经验和教训，为自身品牌的广告宣传提供有益的启示和借鉴。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分析成功品牌的广告宣传案例，总结其视觉元素运用和传播策略的优点和经验。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案例分析与启示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包装设计在品牌建设中的作用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选用可降解、可回收的包装材料，如纸质、玉米淀粉等，减少塑料使用。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避免过度包装，简化包装结构，减少材料消耗和废弃物产生。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环保标识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在包装上添加环保标识和宣传语，传达品牌的环保理念和行动。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包装材料选择与环保理念传达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https://d.book118.com/046041040033010040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2024-09-06T10:25:36.623</cp:lastPrinted>
  <dcterms:created xsi:type="dcterms:W3CDTF">2024-09-06T02:25:36Z</dcterms:created>
  <dcterms:modified xsi:type="dcterms:W3CDTF">2024-09-06T02:25:38Z</dcterms:modified>
</cp:coreProperties>
</file>