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AA8C6-B8D5-4810-B598-B42D8C7E1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E7E03-39C0-4EFB-9DDB-0EE229760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29E8D-8EBD-4849-8E2E-BE550B488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89FC2-62D7-41FA-9FFB-C2B181796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39742E-6B7E-40D3-A22B-69C52DF78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34B090-F57A-45EC-86FA-F928C5A71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2551D5-F0B6-4209-95D5-863273744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D4E5F-694A-4B5E-AB38-1117208BC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6EEC0-EE92-4FB2-9DBD-2EDEAC045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654FB-F54E-4519-877D-1B066A9BA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3BC49-4D4C-453C-B9BE-663FE367F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41144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系统性能评估与调优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系统性能评估概述
 性能评估关键指标
 性能评估工具与方法
 系统性能调优原则
 资源调优与优化配置
 软件调优与代码优化
 性能监控与日志分析
 实例分析与总结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系统性能评估概述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系统性能评估与调优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系统性能评估概述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系统性能评估定义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1.系统性能评估是对计算机系统的性能进行全面的测量和评估，以确定其是否满足预期的性能标准。</a:t>
            </a:r>
          </a:p>
          <a:p>
            <a:r>
              <a:t>2.性能评估可以帮助识别系统的瓶颈和潜在问题，为系统优化和升级提供依据。</a:t>
            </a:r>
          </a:p>
          <a:p>
            <a:r>
              <a:t>3.系统性能评估的主要指标包括响应时间、吞吐量、资源利用率等。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系统性能评估的重要性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1.随着计算机应用的普及和信息化进程的加速，系统性能评估成为确保计算机系统稳定和可靠运行的关键环节。</a:t>
            </a:r>
          </a:p>
          <a:p>
            <a:r>
              <a:t>2.良好的系统性能评估有助于提高用户体验，提升系统效率，减少故障和维护成本。</a:t>
            </a:r>
          </a:p>
          <a:p>
            <a:r>
              <a:t>3.在云计算、大数据和人工智能等新兴技术的背景下，系统性能评估对于保障系统质量和可靠性更为重要。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系统性能评估概述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系统性能评估的方法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1.系统性能评估可以通过性能测试、负载测试、压力测试等多种方法进行。</a:t>
            </a:r>
          </a:p>
          <a:p>
            <a:r>
              <a:t>2.性能测试旨在测量系统在特定负载下的性能指标，如响应时间、吞吐量等。</a:t>
            </a:r>
          </a:p>
          <a:p>
            <a:r>
              <a:t>3.负载测试通过逐渐增加系统负载，确定系统在不同负载水平下的性能表现。</a:t>
            </a:r>
          </a:p>
          <a:p>
            <a:r>
              <a:t>4.压力测试则模拟极端负载情况，以验证系统的稳定性和可靠性。</a:t>
            </a:r>
          </a:p>
          <a:p>
            <a:r>
              <a:t>以上内容仅供参考，具体的主题名称和需要根据实际情况进行调整和修改。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性能评估关键指标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系统性能评估与调优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性能评估关键指标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响应时间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1.响应时间是指系统对请求作出反应的时间，是评估系统性能的重要指标。</a:t>
            </a:r>
          </a:p>
          <a:p>
            <a:r>
              <a:t>2.优秀的系统应确保响应时间稳定且快速，以提供良好的用户体验。</a:t>
            </a:r>
          </a:p>
          <a:p>
            <a:r>
              <a:t>3.通过监控和分析响应时间，可以定位可能的性能瓶颈，为系统调优提供依据。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吞吐量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1.吞吐量是单位时间内系统处理的请求数量，反映了系统的处理能力。</a:t>
            </a:r>
          </a:p>
          <a:p>
            <a:r>
              <a:t>2.高吞吐量意味着系统能够高效处理大量请求，是评估系统性能的重要维度。</a:t>
            </a:r>
          </a:p>
          <a:p>
            <a:r>
              <a:t>3.优化吞吐量可通过提升硬件性能、优化软件算法等方式实现。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性能评估关键指标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错误率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1.错误率是指系统在处理请求时发生错误的比例，反映了系统的稳定性。</a:t>
            </a:r>
          </a:p>
          <a:p>
            <a:r>
              <a:t>2.低错误率意味着系统具有较高的可靠性，能够保证服务的连续性。</a:t>
            </a:r>
          </a:p>
          <a:p>
            <a:r>
              <a:t>3.降低错误率需要通过优化系统设计、提升硬件稳定性、加强错误处理等方式实现。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资源利用率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1.资源利用率是指系统资源（如CPU、内存、磁盘等）的使用情况。</a:t>
            </a:r>
          </a:p>
          <a:p>
            <a:r>
              <a:t>2.合理的资源利用率能够确保系统稳定运行，避免资源竞争和浪费。</a:t>
            </a:r>
          </a:p>
          <a:p>
            <a:r>
              <a:t>3.优化资源利用率可通过调整资源配置、优化代码、使用缓存等方式实现。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性能评估关键指标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1.可扩展性是指系统能够随着需求增长而灵活扩展的能力。</a:t>
            </a:r>
          </a:p>
          <a:p>
            <a:r>
              <a:t>2.良好的可扩展性可以确保系统在面对增长时保持稳定性能。</a:t>
            </a:r>
          </a:p>
          <a:p>
            <a:r>
              <a:t>3.提升可扩展性需要通过模块化设计、使用微服务架构、引入容器化技术等方式实现。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1.安全性是指系统对外部攻击的防御能力和数据保护能力。</a:t>
            </a:r>
          </a:p>
          <a:p>
            <a:r>
              <a:t>2.高安全性可以确保系统稳定运行，保护用户数据和信息安全。</a:t>
            </a:r>
          </a:p>
          <a:p>
            <a:r>
              <a:t>3.加强安全性需要通过完善身份验证、加强访问控制、加密传输等方式实现。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可扩展性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性能评估工具与方法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系统性能评估与调优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性能评估工具与方法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性能监控工具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1.工具的选择：根据系统架构和应用程序类型选择适合的性能监控工具，例如系统监控工具、网络监控工具、应用性能管理工具等。</a:t>
            </a:r>
          </a:p>
          <a:p>
            <a:r>
              <a:t>2.数据采集：确保监控工具能够准确地采集到关键性能指标数据，如CPU使用率、内存占用率、磁盘I/O等。</a:t>
            </a:r>
          </a:p>
          <a:p>
            <a:r>
              <a:t>3.实时分析：通过实时监控工具对系统性能数据进行实时分析，及时发现性能瓶颈和异常情况。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性能测试工具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1.测试场景设计：根据实际应用场景设计性能测试场景，包括负载测试、压力测试、稳定性测试等。</a:t>
            </a:r>
          </a:p>
          <a:p>
            <a:r>
              <a:t>2.测试数据准备：准备足够且合适的测试数据，以模拟实际应用情况。</a:t>
            </a:r>
          </a:p>
          <a:p>
            <a:r>
              <a:t>3.结果分析：对性能测试结果进行详细分析，找出性能瓶颈和优化点。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性能评估工具与方法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性能分析技术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1.数据可视化：通过图表、仪表盘等方式将性能数据可视化，便于更直观地了解系统性能状况。</a:t>
            </a:r>
          </a:p>
          <a:p>
            <a:r>
              <a:t>2.性能瓶颈定位：利用性能分析工具对系统瓶颈进行定位，例如CPU瓶颈、内存瓶颈、磁盘I/O瓶颈等。</a:t>
            </a:r>
          </a:p>
          <a:p>
            <a:r>
              <a:t>3.代码级分析：对应用程序代码进行性能分析，找出代码级别的性能问题。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调优方法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1.系统调优：针对系统硬件、操作系统、网络等进行系统级调优，提高整体性能。</a:t>
            </a:r>
          </a:p>
          <a:p>
            <a:r>
              <a:t>2.应用调优：对应用程序进行调优，包括数据库优化、代码优化、缓存优化等。</a:t>
            </a:r>
          </a:p>
          <a:p>
            <a:r>
              <a:t>3.资源分配：合理分配系统资源，确保各个组件能够协同工作，提高整体性能。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性能评估工具与方法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最佳实践案例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1.案例选择：选择具有代表性和典型性的最佳实践案例进行介绍。</a:t>
            </a:r>
          </a:p>
          <a:p>
            <a:r>
              <a:t>2.案例分析：对案例进行详细分析，阐述调优思路和方法。</a:t>
            </a:r>
          </a:p>
          <a:p>
            <a:r>
              <a:t>3.经验总结：总结案例调优经验，为类似场景提供参考和借鉴。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前沿技术趋势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1.新技术介绍：介绍当前最新的性能评估和优化技术，例如人工智能在性能优化中的应用等。</a:t>
            </a:r>
          </a:p>
          <a:p>
            <a:r>
              <a:t>2.技术优势分析：分析新技术的优势和适用场景，为性能评估和优化提供新的思路和方法。</a:t>
            </a:r>
          </a:p>
          <a:p>
            <a:r>
              <a:t>3.技术实践建议：提出实践新技术的建议，帮助用户更好地应用新技术提高系统性能。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系统性能调优原则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系统性能评估与调优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系统性能调优原则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确定性能瓶颈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1.对系统进行全面的性能监控，确定性能瓶颈。</a:t>
            </a:r>
          </a:p>
          <a:p>
            <a:r>
              <a:t>2.采用性能分析工具，对系统资源利用率、响应时间、吞吐量等关键指标进行分析。</a:t>
            </a:r>
          </a:p>
          <a:p>
            <a:r>
              <a:t>3.根据分析结果，定位性能瓶颈，为后续调优工作提供依据。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优化硬件配置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1.根据系统需求和业务特点，合理配置硬件资源。</a:t>
            </a:r>
          </a:p>
          <a:p>
            <a:r>
              <a:t>2.针对性能瓶颈，增加或升级硬件设备，提高系统性能。</a:t>
            </a:r>
          </a:p>
          <a:p>
            <a:r>
              <a:t>3.考虑硬件的扩展性和可维护性，确保系统的稳定性和可靠性。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系统性能调优原则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优化软件配置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1.调整系统软件参数，优化系统性能。</a:t>
            </a:r>
          </a:p>
          <a:p>
            <a:r>
              <a:t>2.关闭不必要的服务和进程，释放系统资源。</a:t>
            </a:r>
          </a:p>
          <a:p>
            <a:r>
              <a:t>3.优化数据库配置，提高数据处理能力。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优化应用程序代码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1.对应用程序代码进行性能分析，找出潜在的性能问题。</a:t>
            </a:r>
          </a:p>
          <a:p>
            <a:r>
              <a:t>2.优化算法和数据结构，提高代码执行效率。</a:t>
            </a:r>
          </a:p>
          <a:p>
            <a:r>
              <a:t>3.减少不必要的I/O操作，降低系统负载。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https://d.book118.com/046041144054010035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系统性能评估概述</vt:lpstr>
      <vt:lpstr> 系统性能评估概述</vt:lpstr>
      <vt:lpstr> 系统性能评估概述</vt:lpstr>
      <vt:lpstr> 性能评估关键指标</vt:lpstr>
      <vt:lpstr> 性能评估关键指标</vt:lpstr>
      <vt:lpstr> 性能评估关键指标</vt:lpstr>
      <vt:lpstr> 性能评估关键指标</vt:lpstr>
      <vt:lpstr> 性能评估工具与方法</vt:lpstr>
      <vt:lpstr> 性能评估工具与方法</vt:lpstr>
      <vt:lpstr> 性能评估工具与方法</vt:lpstr>
      <vt:lpstr> 性能评估工具与方法</vt:lpstr>
      <vt:lpstr> 系统性能调优原则</vt:lpstr>
      <vt:lpstr> 系统性能调优原则</vt:lpstr>
      <vt:lpstr> 系统性能调优原则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2024-09-05T01:22:03.146</cp:lastPrinted>
  <dcterms:created xsi:type="dcterms:W3CDTF">2024-09-04T17:22:03Z</dcterms:created>
  <dcterms:modified xsi:type="dcterms:W3CDTF">2024-09-04T17:22:05Z</dcterms:modified>
</cp:coreProperties>
</file>