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F7753F-5C2E-4C9A-BCE3-1CB872969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53C18B-91D3-4F70-BF7E-949B2E9A8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68385C-2A73-45ED-B550-0E07E8C59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E3993A-8AF8-42B3-8D90-70B9934B2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4D51B3-7F2E-4FDA-9E85-E865F0A14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8FF6C0-1E0E-438F-A202-D9F2E2AC1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4586D9-C5AB-47D2-B1D3-9C1057150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31B87B-6B93-4B45-AB9A-33EF97285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BD5FB0-4FDF-48B1-B28B-883037C94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3455AD-ED62-4EBE-8867-37DC337B6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33624C-90B3-4227-AEAD-93D3CCCA5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041242045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品牌传播策略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品牌传播概述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品牌定位与形象塑造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内容营销与品牌传播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社交媒体在品牌传播中的应用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线上线下融合的品牌传播策略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品牌传播效果评估与优化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品牌传播概述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品牌传播的定义与重要性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品牌传播是指企业通过各种手段和媒介向目标受众传递品牌形象、价值观、产品或服务信息，以建立品牌认知、提升品牌知名度和美誉度的过程。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品牌传播是企业品牌建设的关键环节，对于塑造品牌形象、增强品牌竞争力、促进产品销售具有重要意义。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品牌传播的主要目标是建立品牌认知、提升品牌知名度和美誉度，进而促进产品销售和市场份额提升。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品牌传播应遵循一致性、针对性、创新性、可持续性等原则，确保传播内容与品牌形象一致，针对目标受众进行精准传播，注重创意和新颖性，并保持长期的品牌传播策略。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6" r="2403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品牌传播的目标与原则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711" r="28711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主要依赖传统媒体（如电视、广播、报纸等）进行广告宣传，强调品牌形象和产品功能的传递。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传统品牌传播阶段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随着互联网和数字技术的发展，品牌传播逐渐转向数字化媒体（如社交媒体、搜索引擎、移动应用等），强调与消费者的互动和个性化传播。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数字化品牌传播阶段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当前品牌传播更加注重整合营销传播，将各种传播手段和媒介进行有效整合，以实现全方位、多维度的品牌传播效果。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整合品牌传播阶段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品牌传播的发展历程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品牌定位与形象塑造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明确品牌的目标受众和市场细分，选择具有潜力的目标市场进行定位。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竞争差异化定位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分析竞争对手的品牌定位，寻求差异化和创新点，确立独特的品牌定位。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品牌价值定位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明确品牌的核心价值和品牌承诺，建立与目标受众的情感联系。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品牌定位策略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包括品牌标志、标准色、字体等视觉元素，塑造独特且易于识别的品牌形象。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视觉识别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口号与标语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简洁有力的口号和标语能够传达品牌的核心价值和品牌承诺，加深消费者记忆。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通过讲述品牌背后的故事，传递品牌的情感价值和文化内涵，增强消费者对品牌的认同感和忠诚度。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品牌形象塑造要素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某国内知名品牌通过差异化的竞争定位和富有创意的品牌形象塑造，成功在竞争激烈的市场中脱颖而出。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某新兴品牌通过明确的品牌价值定位和生动有趣的品牌故事，成功吸引了年轻消费者的关注和喜爱。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某国际奢侈品牌通过精准的目标市场定位和高端的品牌形象塑造，成功吸引了目标受众的关注和追捧。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49" r="12549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案例分析：成功品牌定位与形象塑造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内容营销与品牌传播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内容营销定义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通过创造和分享有价值、相关性强且持续一致的内容，以吸引和保留明确定义的受众群体，最终实现盈利目标的营销策略。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优势二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建立品牌信任。通过分享专业知识和经验，树立品牌形象，增强消费者对品牌的信任感。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优势一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提升品牌知名度。通过优质内容的传播，提高品牌在目标受众中的认知度和影响力。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优势三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促进销售转化。通过内容营销激发消费者购买欲望，提高销售转化率和客户满意度。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内容营销的概念及优势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内容营销策略制定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目标受众分析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深入了解目标受众的需求、兴趣和行为特点，为内容创作提供方向。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内容主题规划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根据品牌定位和市场需求，规划内容主题和创作方向，确保内容的一致性和吸引力。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内容形式选择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根据目标受众的喜好和传播渠道的特点，选择合适的内容形式，如文章、视频、音频等。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内容发布与推广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制定内容发布计划，选择合适的推广渠道，如社交媒体、博客、新闻稿等，以扩大内容的传播范围。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https://d.book118.com/046041242045010033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2024-09-01T19:25:35.162</cp:lastPrinted>
  <dcterms:created xsi:type="dcterms:W3CDTF">2024-09-01T11:25:35Z</dcterms:created>
  <dcterms:modified xsi:type="dcterms:W3CDTF">2024-09-01T11:25:37Z</dcterms:modified>
</cp:coreProperties>
</file>