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FC58B9-B030-4A1B-84BD-575CB1229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5C3ED1-1DB6-4C44-B4D4-F3AB837CF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34778B-1F72-495F-8513-E7D1685BF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E892A4-7DD0-492E-8407-2DD23CD49A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C40E41-6D84-4004-8901-1AE14C746A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EC9AE4-DCD5-44C3-9CEC-85FB7BC657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E05A04-03DD-4DB8-9DA8-974BB4F073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1CBF3A-FFB4-40F3-8A50-A940618828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B50E0C-1D8B-4C54-A72F-41D6BD1CD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4C711-1C63-4B18-A44E-C233FA926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A624BB-8D84-46C7-BEF7-100862CBB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042150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垃圾处理行业未来五至十年行业分析</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行业现状及发展趋势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技术创新与智能化发展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市场竞争格局及主要参与者</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环保要求提高带来的挑战与机遇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行业拓展与多元化发展趋势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投资前景及风险防范建议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行业现状及发展趋势</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垃圾处理行业现状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垃圾处理行业规模不断扩大，随着城市化进程的加速和人口增长，垃圾产生量不断增加，对垃圾处理的需求也日益迫切。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技术水平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目前，垃圾处理技术不断升级，包括焚烧、填埋、生物处理等多种方法，但各种技术均有其优缺点，尚待进一步完善。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产业链结构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垃圾处理行业涉及收集、运输、处理、监管等多个环节，需要政府、企业和社会各方面的共同参与和协作。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垃圾分类制度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垃圾分类制度的推广和实施，对垃圾处理行业产生了深远影响，要求行业提高分类处理能力和资源化利用水平。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绿色发展理念</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随着绿色发展理念的深入人心，社会对垃圾处理行业的关注度不断提高，对行业提出了更高的要求和期待。</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环保政策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政府对环保的重视程度不断提高，出台了一系列严格的环保法规和政策，对垃圾处理行业提出了更高的要求。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165" r="2216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未来，垃圾处理技术将不断创新和完善，提高处理效率和资源化利用水平，减少对环境的影响。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随着人工智能、物联网等技术的不断发展，垃圾处理行业将实现智能化发展，提高运营效率和管理水平。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政府将加大对垃圾处理行业的投入力度，同时鼓励社会资本进入该领域，推动行业多元化投资和发展。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多元化投资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随着全球化的深入发展，垃圾处理行业将加强国际合作与交流，引进先进技术和管理经验，推动行业的可持续发展。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国际合作与交流</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技术创新与智能化发展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等离子体气化技术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在超高温环境下，将垃圾中的有机物转化为合成气，可用于发电或化工原料。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热解气化技术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通过高温无氧环境将垃圾中的有机物分解为可燃气体，实现资源回收利用。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生物处理技术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利用微生物的分解作用处理有机垃圾，如厌氧消化、好氧堆肥等。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新型垃圾处理技术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智能分类技术</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通过图像识别、深度学习等技术实现垃圾自动分类，提高分类效率和准确性。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智能监测技术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运用物联网、传感器等技术对垃圾处理过程进行实时监测，确保处理效果达标。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智能化运营管理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利用大数据、云计算等技术对垃圾处理设施进行智能化管理，提高运营效率和管理水平。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智能化技术在行业应用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技术创新将推动垃圾处理行业向更高效、更环保、更智能的方向发展，促进行业转型升级。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推动行业转型升级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新型垃圾处理技术和智能化技术的应用将大幅提高垃圾处理的效率和质量，降低处理成本。</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提高处理效率和质量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随着技术创新和智能化发展，垃圾处理行业的市场空间将得到进一步拓展，包括新的处理技术的市场应用、智能化技术的市场渗透等。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拓展行业市场空间</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技术创新对行业影响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市场竞争格局及主要参与者</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国际市场竞争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随着全球化进程加速，国际垃圾处理市场竞争日趋激烈。发达国家在技术研发、设备制造、运营管理等方面具有优势，而发展中国家市场需求增长迅速。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国内市场竞争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我国垃圾处理市场不断扩大，但行业集中度有待提高。目前，市场上存在众多小型和中型企业，竞争激烈。未来，随着行业整合加速，市场将逐渐向龙头企业集中。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38" r="1993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国内外市场竞争格局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国内外大型环保企业、专业垃圾处理公司、地方政府等。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大型企业拥有先进的技术和设备，能够实现规模化、专业化运营；专业垃圾处理公司具有丰富的经验和专业的技术团队；地方政府在政策制定、资金支持等方面具有优势。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劣势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部分中小型企业缺乏核心技术和品牌影响力，难以在竞争中脱颖而出；一些地方政府在垃圾处理设施建设和管理方面存在不足，需要引入专业力量进行改进。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主要参与者及优劣势分析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https://d.book118.com/046042150222010034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2024-09-04T08:05:56.973</cp:lastPrinted>
  <dcterms:created xsi:type="dcterms:W3CDTF">2024-09-04T00:05:56Z</dcterms:created>
  <dcterms:modified xsi:type="dcterms:W3CDTF">2024-09-04T00:05:59Z</dcterms:modified>
</cp:coreProperties>
</file>