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96CE0-6DDD-49D1-9446-F3E7A4F2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04EBC-BA48-44E1-B394-3B30BAF2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A1692-D872-469C-AE96-1977362FE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CC28D-D536-4233-B988-F212AA99B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CBA70-B2A5-42FC-A2BA-EC58D39CF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5BC162-8C49-43E3-851D-86C7FC102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A90092-0997-4472-B719-57FD2C5F6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0CAD7-AF88-47E5-BA65-FBDD62F30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F52F4-74DC-44E1-901F-74B24029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2A42B-872D-4EB2-9016-CFEA8228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4715F-EFBF-4C61-8A56-08A8C3A3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44032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液透析前的护理\n## 1.血液透析概述及其重要性\n### 1.1血液透析的定义与原理\n### 1.2血液透析的治疗对象与适应症\n### 1.3血液透析前护理的重要性及目标\n## 2.血液透析前的评估与准备\n### 2.1患者身体状态的评估\n### 2.2患者心理状态的评估\n### 2.3血液透析前的准备工作\n## 3.血液透析通路的建立与维护\n### 3.1动静脉内瘘的建立与护理\n### 3.2中心静脉导管的建立与护理\n### 3.3血液透析通路的并发症预防与处理\n## 4.血液透析前的药物与饮食管理\n### 4.1血液透析前的药物调整\n### 4.2血液透析前的饮食指导\n### 4.3患者的生活习惯调整与心理护理\n## 5.血液透析过程中的监测与并发症预防\n### 5.1血液透析过程中的监测指标与意义\n### 5.2血液透析并发症的预防与处理\n### 5.3血液透析过程中的紧急处理与应急预案\n## 6.血液透析后的护理与康复\n### 6.1血液透析后的病情观察与评估\n### 6.2血液透析后的护理措施与指导\n### 6.3患者的康复锻炼与生活质量改善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血液透析前的护理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血液透析概述及其重要性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血液透析是一种血液净化技术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通过模拟人体肾脏功能，清除血液中的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废物和多余水分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以维持患者的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生命体征和内环境稳定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血液透析的原理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半透膜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将血液与透析液分隔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作用清除废物和水分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最后将净化后的血液回输患者体内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血液透析的治疗对象与适应症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血液透析的治疗对象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急慢性肾功能衰竭患者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急性药物或毒物中毒患者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严重水肿或心力衰竭患者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血尿素氮（BUN）＞20mmol/L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血肌酐（Cr）＞707μmol/L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pH值＜7.2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存在明显的尿毒症症状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血液透析前护理的重要性及目标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血液透析前护理的重要性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透析过程中的安全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患者生活质量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血液透析前的护理目标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心理和身体状态稳定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透析过程中的并发症风险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全面的护理支持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血液透析前的评估与准备</a:t>
            </a:r>
            <a:endParaRPr/>
          </a:p>
        </p:txBody>
      </p:sp>
      <p:sp>
        <p:nvSpPr>
          <p:cNvPr id="26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评估患者的生命体征</a:t>
                </a:r>
                <a:endParaRPr/>
              </a:p>
            </p:txBody>
          </p:sp>
          <p:sp>
            <p:nvSpPr>
              <p:cNvPr id="2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监测血压、心率、呼吸和体温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精神状态</a:t>
                </a:r>
                <a:endParaRPr/>
              </a:p>
            </p:txBody>
          </p:sp>
        </p:grpSp>
        <p:grpSp>
          <p:nvGrpSpPr>
            <p:cNvPr id="2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评估患者的血液生化指标</a:t>
                </a:r>
                <a:endParaRPr/>
              </a:p>
            </p:txBody>
          </p:sp>
          <p:sp>
            <p:nvSpPr>
              <p:cNvPr id="2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检查血尿素氮（BUN）、血肌酐（Cr）、钙、磷等指标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电解质平衡</a:t>
                </a:r>
                <a:endParaRPr/>
              </a:p>
            </p:txBody>
          </p:sp>
        </p:grpSp>
        <p:grpSp>
          <p:nvGrpSpPr>
            <p:cNvPr id="2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评估患者的心血管功能</a:t>
                </a:r>
                <a:endParaRPr/>
              </a:p>
            </p:txBody>
          </p:sp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检查心电图、心脏彩超等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血压控制情况</a:t>
                </a:r>
                <a:endParaRPr/>
              </a:p>
            </p:txBody>
          </p:sp>
        </p:grpSp>
      </p:grpSp>
      <p:pic>
        <p:nvPicPr>
          <p:cNvPr id="2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患者身体状态的评估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了解患者的心理需求和担忧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与患者沟通，了解其对透析的恐惧、焦虑和期望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提供心理支持和安慰，帮助患者建立信心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评估患者的心理承受能力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采用心理量表评估患者的焦虑、抑郁等心理状况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根据评估结果，提供个性化的心理干预措施</a:t>
                </a:r>
                <a:endParaRPr/>
              </a:p>
            </p:txBody>
          </p:sp>
          <p:pic>
            <p:nvPicPr>
              <p:cNvPr id="29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评估患者的社会支持系统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了解患者的家庭、朋友和社会支持资源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评估患者的社会支持状况，提供必要的帮助</a:t>
                </a:r>
                <a:endParaRPr/>
              </a:p>
            </p:txBody>
          </p:sp>
          <p:pic>
            <p:nvPicPr>
              <p:cNvPr id="30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患者心理状态的评估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准备透析设备和透析用品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检查透析机、透析器、管路、穿刺针等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准备适量的透析液和肝素钠</a:t>
                </a:r>
                <a:endParaRPr/>
              </a:p>
            </p:txBody>
          </p:sp>
          <p:sp>
            <p:nvSpPr>
              <p:cNvPr id="31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准备患者穿刺部位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选择合适的穿刺部位，如手臂、颈部或腿部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清洁穿刺部位，进行皮肤消毒</a:t>
                </a:r>
                <a:endParaRPr/>
              </a:p>
            </p:txBody>
          </p:sp>
          <p:sp>
            <p:nvSpPr>
              <p:cNvPr id="31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准备急救用品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备齐常用的急救药品和器械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确保急救通道畅通无阻</a:t>
                </a:r>
                <a:endParaRPr/>
              </a:p>
            </p:txBody>
          </p:sp>
          <p:sp>
            <p:nvSpPr>
              <p:cNvPr id="31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血液透析通路的建立与维护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动静脉内瘘的定义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通过手术将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直接连接，建立血液透析通路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常见的动静脉内瘘类型包括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腕部动静脉内瘘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上臂动静脉内瘘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动静脉内瘘的护理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保持内瘘部位的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避免内瘘手臂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血管彩超检查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，评估内瘘的功能和通畅情况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动静脉内瘘的建立与护理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中心静脉导管的定义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通过手术将一根导管插入患者的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中心静脉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，建立血液透析通路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常见的中心静脉导管类型包括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颈内静脉导管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锁骨下静脉导管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中心静脉导管的护理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保持导管部位的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敷料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贴膜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注意导管的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通畅情况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，及时发现并处理并发症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中心静脉导管的建立与护理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血液透析通路并发症的预防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操作规程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，避免损伤血管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通路维护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，及时发现并处理问题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血液透析通路并发症的处理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手术取栓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，应使用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治疗，严重时需拔除导管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狭窄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球囊扩张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支架植入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血液透析通路的并发症预防与处理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https://d.book118.com/046044032223010051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血液透析前的护理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2024-09-17T21:32:10.543</cp:lastPrinted>
  <dcterms:created xsi:type="dcterms:W3CDTF">2024-09-17T13:32:10Z</dcterms:created>
  <dcterms:modified xsi:type="dcterms:W3CDTF">2024-09-17T13:32:12Z</dcterms:modified>
</cp:coreProperties>
</file>