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1D3B6-9E6E-48A1-AA3A-067069D35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72632-EBE1-43B7-A3C2-871AD802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39DDC-5612-4D1B-BC5F-B7DDF0416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73B0D-B83E-40C6-BBBB-36C5847C6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8BAB5B-E363-438D-AD2E-554DA05C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09F87-6032-4569-9781-953F131DA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C2335-CB31-4BD8-8A60-1E5188444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52443-BA28-4A08-862C-DAC725B2E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7EF6D-BC5B-4B86-8BFF-D487DB4F1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775A3-AE8A-4605-91ED-EDC308DB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C9B33-9991-409A-A39A-45EF7D720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4403324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《型螺杆的设计》ppt课件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螺杆材料的选择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螺杆的几何设计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螺杆的强度分析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螺杆的热处理和表面处理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螺杆设计的实例分析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螺杆设计概述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螺杆设计的基本概念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螺杆设计是机械设计中的重要部分，主要涉及螺杆的几何形状、尺寸和材料选择等方面的设计。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螺杆设计的基本原则包括高效性、可靠性和经济性，旨在确保螺杆在满足使用要求的同时，具备良好的性能和较长的使用寿命。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螺杆设计的重要性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螺杆作为机械设备中的重要传动元件，其设计质量直接影响到设备的整体性能和稳定性。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优良的螺杆设计可以提高设备的效率、降低能耗、减少磨损和噪声，从而延长设备的使用寿命。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在特定行业中，如塑料机械、化纤机械等，螺杆的性能对产品的质量和产量具有决定性的影响。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螺杆设计通常遵循一系列的步骤和流程，包括需求分析、设计参数确定、几何建模、强度分析、优化设计等。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在需求分析阶段，需要明确螺杆的使用要求、工作条件和限制条件，为后续设计提供依据。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设计参数确定包括选择合适的螺纹类型、螺纹升角、直径和导程等参数，以满足使用要求。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几何建模是利用CAD软件创建螺杆的三维模型，为后续的分析和优化提供基础。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强度分析是对螺杆进行受力分析，评估其强度和刚度是否满足使用要求。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优化设计是根据分析结果对螺杆进行优化，以提高其性能和使用寿命。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螺杆设计的步骤和流程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螺杆材料的选择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螺杆材料应具备较高的抗拉、抗压和抗疲劳强度，以确保其能够承受高负荷和高转速的工作条件。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高强度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螺杆材料应具有良好的耐腐蚀性能，能够抵御各种腐蚀介质和环境因素的侵蚀，保证长期稳定的工作性能。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耐腐蚀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螺杆材料应具备优良的耐磨性，以抵抗高强度和高频率的摩擦磨损，延长其使用寿命。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螺杆材料应具备良好的热稳定性，能够在高温或低温环境下保持其机械性能的稳定。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螺杆材料的要求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不锈钢具有优良的耐腐蚀性能和较高的强度，适用于在腐蚀环境下工作的螺杆。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某些特殊用途的螺杆可以采用塑料材料，如聚甲醛(POM)等，其具有优良的耐磨性和耐腐蚀性。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合金钢是一种高强度、高耐磨性的螺杆材料，适用于高负荷和高转速的工作条件。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碳素钢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碳素钢是一种常用的螺杆材料，其强度和耐磨性较好，价格相对较低。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常用螺杆材料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材料选择的原则和注意事项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根据工作条件选择材料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根据螺杆的工作条件（如负荷、转速、温度、腐蚀环境等）选择合适的材料，以确保其能够满足实际需求。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考虑经济性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在选择螺杆材料时，应综合考虑成本、使用寿命等因素，选择性价比高的材料。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重视安全可靠性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对于一些关键部位或重要用途的螺杆，应选择性能稳定、安全可靠的材料，以确保设备的安全运行。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螺杆的几何设计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1202" r="312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螺杆上相邻两个螺纹之间的距离，决定了物料在螺杆内的推进速度。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螺距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螺纹切入螺杆杆体的深度，影响物料在螺槽中的填充程度和挤压力。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螺纹深度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螺杆的主体直径，与生产能力和物料流量相关。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螺杆直径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螺杆旋转一周时，物料在螺槽内前进的距离，影响挤出速度。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螺杆的几何参数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理论设计法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基于理论公式和经验公式，对螺杆的几何参数进行计算和设计。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通过实验测试不同几何参数的螺杆性能，优化设计以达到最佳效果。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反求设计法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根据实际使用的螺杆，通过测量和分析其性能参数，反求出其几何参数。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螺杆的几何设计方法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https://d.book118.com/046044033243010043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2024-09-12T03:10:39.716</cp:lastPrinted>
  <dcterms:created xsi:type="dcterms:W3CDTF">2024-09-11T19:10:39Z</dcterms:created>
  <dcterms:modified xsi:type="dcterms:W3CDTF">2024-09-11T19:10:41Z</dcterms:modified>
</cp:coreProperties>
</file>