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EA8AD-1BCB-484A-BFD2-4B898256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C6784-7E15-4B01-853E-07353357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06F94-932D-49B0-81B2-376E896D8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E7DC3-8E4E-4052-ADAE-6E3E0B22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01161-5FDB-4859-AB78-538424DC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AD3E0-1E83-4790-874D-9BBC7AFC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59B14-AC6F-4AAF-9660-EDAD78B6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48C40-BB9C-4EFA-8C11-B21924AA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EB207-2FE0-40A7-BE80-A259F055D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21B1D-78B5-43A4-B563-3A294B0A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101B0-AF97-4EC5-BBDD-D1C906F4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0101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《电脑操作技巧》PPT课件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电脑由主机、显示器、键盘、鼠标等硬件组成，各部分协同工作，实现电脑的基本功能。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电脑的软件包括操作系统、应用软件等，是实现电脑功能的重要支撑。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按下电脑电源开关，等待电脑启动完成，进入操作系统界面。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先关闭所有打开的应用程序，然后点击操作系统界面右上角的关机按钮，等待电脑正常关闭。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电脑的启动与关闭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28" b="1652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熟悉键盘上的各个键位，掌握正确的打字姿势和指法，提高打字速度和准确性。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键盘使用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掌握鼠标的基本操作，如单击、双击、拖动等，以便更好地操作电脑。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鼠标使用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键盘与鼠标的使用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操作系统基础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掌握Windows系统的启动和关闭方法，以及睡眠与休眠等状态切换。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启动与关闭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熟悉Windows桌面及其组件，如任务栏、开始菜单、通知区域等。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掌握窗口的打开、关闭、移动、缩放等操作。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Windows系统的基本操作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文件和文件夹的移动与复制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学会如何将文件和文件夹从一个位置移动或复制到另一个位置。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文件和文件夹的概念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了解文件和文件夹的基本概念，以及它们在电脑中的组织结构。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文件和文件夹的创建与重命名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掌握如何创建新文件和文件夹，以及如何对它们进行重命名。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文件和文件夹的管理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掌握如何启动和关闭已安装的程序。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程序的启动与关闭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程序的卸载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程序的安装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学会如何卸载不再需要的程序。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了解如何从官方网站或软件商店下载和安装新程序。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程序的管理与安装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办公软件的使用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https://d.book118.com/046050101144010040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2024-09-07T03:20:44.144</cp:lastPrinted>
  <dcterms:created xsi:type="dcterms:W3CDTF">2024-09-06T19:20:44Z</dcterms:created>
  <dcterms:modified xsi:type="dcterms:W3CDTF">2024-09-06T19:20:45Z</dcterms:modified>
</cp:coreProperties>
</file>