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53CC-B563-4DEA-8A85-67543122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C0E4B-4060-40B7-8543-AB006676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59E7B-74CD-412B-8DB8-357C0F07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DB443-35D5-4624-8BED-2164B540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1153B-F87A-458C-A2D5-4E65D4F9D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8578F-29CE-41AF-B1BB-212F2D73C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357F9-80BA-4C20-A749-85707E28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643EE-8EE8-44F9-ADC1-27ABC553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262A5-1BF4-41F6-8C3C-509268CD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6FF47-52F9-4137-8133-7BAE3E9E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74AA-92B0-4647-81BA-E7A0850E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101021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宠物行业目标顾客分析报告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目标顾客群体分析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消费行为与偏好分析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市场竞争格局与目标顾客选择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宠物已经成为越来越多家庭的重要成员。宠物行业因此迅速发展，涵盖了宠物食品、用品、医疗、美容、培训等多个领域。为了更好地了解宠物行业的目标顾客，为相关企业提供市场分析和营销策略建议，特进行本次目标顾客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通过对宠物行业目标顾客的分析，明确不同顾客群体的需求特点、消费习惯和购买行为，为企业制定有针对性的市场策略提供数据支持。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近年来，我国宠物行业市场规模持续扩大，已经成为全球最大的宠物市场之一。预计未来几年，随着宠物保有量的增加和消费者对宠物健康、品质生活的追求，宠物行业将继续保持快速增长。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行业具有多样性、个性化、情感化等特点。不同种类的宠物有着不同的需求，消费者对宠物的关爱也体现在各个方面，如食品、用品、医疗、美容等。同时，宠物行业也呈现出越来越明显的品质化、高端化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和普及，宠物行业正在经历数字化、智能化变革。线上购物、智能设备、大数据分析等新技术手段为宠物行业带来了新的发展机遇和挑战。未来，宠物行业将更加注重个性化服务、品质提升和跨界融合等方面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目标顾客群体分析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25-34岁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这个年龄段的消费者是宠物市场的主要力量，他们通常有一定的经济基础和独立生活的能力，愿意为宠物提供高品质的生活。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35-44岁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这个年龄段的消费者也占据宠物市场的相当一部分，他们通常拥有稳定的家庭和收入，更注重宠物的健康和幸福。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18-24岁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虽然这个年龄段的消费者相对其他年龄段较少，但他们通常是宠物的新兴市场，对宠物的养护和娱乐有更高的期望。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女性是宠物市场的主要消费群体，她们通常更愿意为宠物花费时间和金钱，也更注重宠物的外观和养护。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男性在宠物市场中的比例相对较低，但他们通常更注重宠物的训练和行为，也更愿意为宠物的运动和娱乐投入资金。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城市地区是宠物市场的主要集中地，尤其是大城市和发达城市。这些地区的消费者通常拥有更高的收入和更现代化的生活方式，更愿意为宠物提供高品质的生活。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虽然乡村地区的宠物市场相对较小，但消费者对宠物的需求依然存在。他们通常更注重宠物的实用性和工作能力，如看护家园、狩猎等。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高收入群体是宠物市场的主要消费群体，他们愿意为宠物提供高品质的食品、医疗保健和娱乐设施。这个群体的消费者通常更注重宠物的健康和幸福，也愿意为宠物的教育和训练投入资金。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高收入群体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中等收入群体在宠物市场中占据相当大的比例，他们通常有一定的经济基础和消费能力，愿意为宠物提供基本的养护和医疗保健。这个群体的消费者更注重宠物的性价比和实用性。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中等收入群体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消费行为与偏好分析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忠诚和亲近人类的特性使其成为最受欢迎的宠物之一，目标顾客中养狗人群占比最大。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独立且低维护的特性吸引了一部分顾客，尤其是年轻人和城市居民。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344" b="23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如爬行动物、鸟类等，虽然市场相对较小，但目标顾客通常是对这些宠物有特殊兴趣或需求的消费者。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宠物类型偏好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天然无添加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越来越多的顾客关注宠物食品的成分和质量，倾向于选择天然、无添加的产品。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高品质蛋白质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顾客愿意为含有高品质蛋白质的宠物食品支付更高的价格。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针对不同年龄、健康状况和体型的宠物，顾客会寻找符合其特殊需求的食品。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宠物食品消费习惯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如智能喂食器、自动猫砂盆等，能提升养宠便利性的产品受到顾客欢迎。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功能性用品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顾客愿意为时尚且个性化的宠物服装、饰品和玩具买单。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时尚与个性化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环保材料和安全设计成为顾客选择宠物用品的重要因素。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宠物用品购买意愿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https://d.book118.com/046051010213010101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2024-09-26T10:47:07.306</cp:lastPrinted>
  <dcterms:created xsi:type="dcterms:W3CDTF">2024-09-26T02:47:07Z</dcterms:created>
  <dcterms:modified xsi:type="dcterms:W3CDTF">2024-09-26T02:47:09Z</dcterms:modified>
</cp:coreProperties>
</file>