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D3098-4355-4684-95F9-565A900B5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E2FDC-2A3F-4300-B0E6-BE4B99C1F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D0E98-19A9-48F4-A066-AB3CCB94B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DE368-62DD-438B-B2F8-4C2767D76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899CB9-94BC-4365-9150-04CB11C6B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69D1F1-FFE4-4CF2-B815-784A71AD9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254D9B-E8CD-4129-80CB-70DF3E186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C2DA0-04D0-4DA9-AC2E-2753DD65B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04134-E20C-48FF-A867-37785B25F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0B251-255F-41EE-B9D5-51D41B23A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213A3-960B-44DC-A8D8-610477448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5103011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员工培训情绪管理PPT课件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识别与理解员工情绪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积极情绪培养与激发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消极情绪疏导与缓解方法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情绪管理在企业文化中作用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情绪是人类在特定情境下产生的心理反应，包括生理、行为和主观体验三个层面。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根据情绪的性质和强度，可分为积极情绪（如快乐、兴奋）和消极情绪（如愤怒、悲伤）。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86" r="68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积极的情绪可以提高员工的工作效率和创造力，而消极的情绪可能导致工作效率下降。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情绪在团队中具有传染性，积极的情绪可以促进团队合作，消极的情绪可能导致团队冲突。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员工的情绪状态直接影响客户服务质量，积极的情绪有助于提高客户满意度。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情绪对工作影响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通过情绪管理，员工可以更好地控制自己的情绪，提高个人素质和职业素养。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有效的情绪管理可以帮助员工在工作中保持积极的心态，从而提高工作绩效。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团队中的情绪管理有助于营造积极的团队氛围，增强团队凝聚力和向心力。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提升个人素质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促进工作绩效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识别与理解员工情绪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愤怒情绪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焦虑情绪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沮丧情绪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员工常见情绪表现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员工在面对工作压力、任务繁重或工作环境不佳时，可能会产生焦虑情绪，表现为紧张、不安、失眠等。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员工在遭受失败、失去信心或受到批评时，可能会陷入沮丧情绪，表现为消极、失落、无助等。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员工在工作中遇到挫折或受到不公正待遇时，可能会表现出愤怒情绪，如发脾气、言语冲突等。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03" b="275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影响员工情绪因素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工作压力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过高的工作压力会导致员工产生焦虑、沮丧等负面情绪，甚至引发心理问题。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人际关系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良好的人际关系可以带来积极的情感体验，而紧张的人际关系则可能导致员工产生愤怒、敌意等负面情绪。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组织氛围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组织氛围的好坏直接影响到员工的情绪状态，积极向上的组织氛围有助于员工保持愉悦的心情，提高工作效率。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倾听是有效沟通的基础，要善于倾听员工的意见和想法，给予他们充分的表达空间。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在与员工沟通时，要注意措辞和语气，尽量用积极、鼓励的语言来表达自己的观点和要求。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及时给予员工反馈是保持良好沟通的关键，要针对员工的表现给予具体的、建设性的反馈意见，帮助他们改进和提高。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积极情绪培养与激发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通过引导员工调整思维方式，培养乐观向上的心态，提高应对挑战和压力的能力。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乐观思维训练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83" r="12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教授员工如何自我激励，保持持续的工作动力和激情，实现个人和团队目标的共赢。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提供情绪调节的有效方法，帮助员工合理管理情绪，保持心态平衡，提升工作效率和满意度。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积极心态建设方法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组织丰富多彩的团队建设活动，增强团队成员之间的相互了解和信任，提高团队协作效率。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253" r="925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明确团队共同的目标和价值观，激发团队成员的归属感和使命感，形成积极向上的团队氛围。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共享目标和价值观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培训员工掌握有效的沟通技巧，促进团队成员之间的良好沟通，减少误解和冲突，提升团队凝聚力。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团队凝聚力提升策略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https://d.book118.com/046051030113010030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2024-08-28T13:03:32.806</cp:lastPrinted>
  <dcterms:created xsi:type="dcterms:W3CDTF">2024-08-28T05:03:32Z</dcterms:created>
  <dcterms:modified xsi:type="dcterms:W3CDTF">2024-08-28T05:03:34Z</dcterms:modified>
</cp:coreProperties>
</file>