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8FE5BD-24C7-4289-AF51-B59AB401C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34B8DF-180B-4C03-9689-F7C4B307CA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BF0932-AC84-433C-8529-9F96222EC8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B25D2D-F0A3-4432-87B3-69674CE79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8CCEC7-1B7D-4FF4-9221-132C8D9041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186270-40C9-4933-A5B5-5427A3D1CC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D00B91-3479-47A8-995B-4628FFBE8F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4418F7-ACA0-44C3-A07C-1E280CC7EA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CA2666-31EE-408F-8861-74BC1FFFA6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E273CE-120B-4DA8-94FF-3B48CC843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DCB4E-7374-457D-833E-0A0831763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052114203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揭密科学选拔人才的关键步骤项目招聘与素质测评</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项目招聘概述与重要性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招聘渠道与方法探讨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简历筛选与面试技巧分享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素质测评理论基础及实践指导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背景调查与录用决策制定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项目招聘概述与重要性</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项目招聘是指企业为完成特定项目或任务，通过一系列选拔流程，从众多应聘者中挑选出具备所需技能和经验的优秀人才加入项目团队的过程。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项目招聘的主要目的是确保项目团队具备完成特定任务所需的专业技能和经验，提高项目执行效率和质量，同时降低项目风险和成本。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项目招聘定义及目的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项目招聘目的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项目招聘定义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272" b="152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人才选拔对企业意义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提升企业竞争力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优秀的人才能够为企业带来创新、高效的工作方式和解决方案，从而提升企业在市场中的竞争力。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促进企业持续发展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通过选拔具备潜力和成长性的人才，可以为企业培养未来的领导者和核心骨干，推动企业持续发展。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提高员工满意度和忠诚度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选拔到合适的人才并为其提供良好的工作环境和发展机会，可以提高员工的满意度和忠诚度，降低员工流失率。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优秀人才特质与需求分析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优秀人才通常具备创新思维、团队协作、沟通能力、学习能力、责任心和主动性等特质。</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优秀人才特质</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项目招聘中，需求分析是关键环节之一。通过对项目目标和任务进行深入分析，明确所需人才的技能、经验、学历等要求，为后续的人才选拔提供准确依据。同时，需求分析还需要考虑企业文化、团队氛围等因素，确保选拔到的人才能够融入企业并发挥最大价值。</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需求分析</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招聘渠道与方法探讨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鼓励现有员工积极参与内部推荐，利用其社交网络寻找优秀人才。</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员工参与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设立奖励制度，对成功推荐人才的员工给予相应奖励，提高员工积极性。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激励机制</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内部推荐能够缩短招聘周期，降低招聘成本，同时提高招聘质量。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提高招聘效率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内部推荐制度建立及优势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根据企业需求和岗位特点，选择合适的目标院校进行招聘。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目标院校选择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宣传推广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选拔流程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通过校园宣讲、招聘会等方式，提高企业知名度，吸引优秀毕业生。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制定科学的选拔流程，包括简历筛选、笔试、面试等环节，确保选拔出符合企业需求的优秀人才。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校园招聘策略及实施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利用各大招聘网站、社交媒体等途径发布招聘信息，吸引社会人才应聘。</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网络招聘</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与猎头公司合作，寻找高端人才，满足企业对特殊人才的需求。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猎头服务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积极参加行业交流活动，与同行建立良好的关系，了解行业动态和人才流动情况。</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行业交流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社会招聘途径选择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简历筛选与面试技巧分享</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教育背景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工作经验</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技能与证书</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个人特质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简历评估标准设定</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评估候选人的学历、专业、成绩等教育背景，确保其具备岗位所需的基本知识和技能。</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核实候选人所具备的技能和证书，判断其是否满足岗位特定的技能要求。</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关注候选人的工作经历、职位、职责和业绩等，评估其是否具备相关岗位经验和能力。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评估候选人的沟通能力、团队协作能力、创新能力等个人特质，确保其适应企业文化和团队氛围。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结构化面试流程设计</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明确面试目的、制定面试计划、准备面试问题和评估标准。</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遵循结构化面试流程，确保面试过程公正、客观、有效。</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详细记录候选人的回答和表现，以便后续评估和比较。</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根据评估标准对候选人进行评分和排序，确保选拔出最优秀的人才。</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面试准备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面试实施</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面试记录</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面试评估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https://d.book118.com/046052114203010102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2024-09-27T16:51:23.395</cp:lastPrinted>
  <dcterms:created xsi:type="dcterms:W3CDTF">2024-09-27T08:51:23Z</dcterms:created>
  <dcterms:modified xsi:type="dcterms:W3CDTF">2024-09-27T08:51:25Z</dcterms:modified>
</cp:coreProperties>
</file>