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2BB94-C876-45AD-8146-09F431527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07AC82-10D7-4D39-9607-F2086D889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492BB-1CD8-4BDA-80CD-D318F615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AEF58-5AE2-47B1-AFE0-5FCBA53F0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A1A8D-8992-4905-A6F6-65F2F9C25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188CE7-9CDD-4E13-A6A9-F2A81624F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3F40FB-AF24-4E53-9B10-F561E6B55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23DF5-53F2-42B8-AA5C-069A57D35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2BB58-6BBE-4CD3-B82E-9A746F800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EDE22-4796-48AB-98F1-493FEAA05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F5364-9D60-4748-A923-7B8490AC0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52221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初中英语阅读教学课件\n## 1.初中英语阅读教学的重要性及目标\n### 1.1初中英语阅读教学在英语教学中的地位\n### 1.2初中英语阅读教学的目标与任务\n### 1.3初中英语阅读教学对学生英语能力的影响\n## 2.初中英语阅读教学的现状及问题\n### 2.1初中英语阅读教学的现状分析\n### 2.2初中英语阅读教学中存在的问题\n### 2.3初中英语阅读教学问题的原因分析\n## 3.初中英语阅读教学策略与方法\n### 3.1初中英语阅读教学策略的选择与应用\n### 3.2初中英语阅读教学方法的设计与实施\n### 3.3初中英语阅读教学评价与反馈\n## 4.初中英语阅读教学实践案例分析\n### 4.1初中英语阅读教学成功案例分析\n### 4.2初中英语阅读教学失败案例分析\n### 4.3初中英语阅读教学案例的启示与借鉴\n## 5.初中英语阅读教学的发展趋势与展望\n### 5.1初中英语阅读教学的发展趋势\n### 5.2初中英语阅读教学的挑战与机遇\n### 5.3初中英语阅读教学的发展建议与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初中英语阅读教学课件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初中英语阅读教学的重要性及目标</a:t>
            </a:r>
            <a:endParaRPr/>
          </a:p>
        </p:txBody>
      </p:sp>
      <p:sp>
        <p:nvSpPr>
          <p:cNvPr id="13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英语阅读教学是英语教学的重要组成部分</a:t>
                </a:r>
                <a:endParaRPr/>
              </a:p>
            </p:txBody>
          </p:sp>
          <p:sp>
            <p:nvSpPr>
              <p:cNvPr id="17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英语阅读能力是英语学习的基础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英语阅读教学有助于提高学生的英语综合素质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英语阅读教学有助于培养学生的英语思维能力</a:t>
                </a:r>
                <a:endParaRPr/>
              </a:p>
            </p:txBody>
          </p:sp>
        </p:grpSp>
        <p:grpSp>
          <p:nvGrpSpPr>
            <p:cNvPr id="18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英语阅读教学在英语教学中的重要性</a:t>
                </a:r>
                <a:endParaRPr/>
              </a:p>
            </p:txBody>
          </p:sp>
          <p:sp>
            <p:nvSpPr>
              <p:cNvPr id="1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英语阅读教学是提高学生英语成绩的关键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英语阅读教学有助于培养学生的自主学习能力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英语阅读教学有助于提高学生的跨文化交际能力</a:t>
                </a:r>
                <a:endParaRPr/>
              </a:p>
            </p:txBody>
          </p:sp>
        </p:grpSp>
        <p:grpSp>
          <p:nvGrpSpPr>
            <p:cNvPr id="18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英语阅读教学在英语教学中的地位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英语阅读教学是英语教学的核心内容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英语阅读教学是英语教学的重点和难点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英语阅读教学是英语教学的有效途径</a:t>
                </a:r>
                <a:endParaRPr/>
              </a:p>
            </p:txBody>
          </p:sp>
        </p:grpSp>
      </p:grpSp>
      <p:pic>
        <p:nvPicPr>
          <p:cNvPr id="18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初中英语阅读教学在英语教学中的地位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初中英语阅读教学的目标</a:t>
                </a:r>
                <a:endParaRPr/>
              </a:p>
            </p:txBody>
          </p:sp>
          <p:sp>
            <p:nvSpPr>
              <p:cNvPr id="19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提高学生的英语阅读能力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培养学生的英语思维能力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培养学生的英语审美能力</a:t>
                </a:r>
                <a:endParaRPr/>
              </a:p>
            </p:txBody>
          </p:sp>
        </p:grpSp>
        <p:grpSp>
          <p:nvGrpSpPr>
            <p:cNvPr id="19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初中英语阅读教学的任务</a:t>
                </a:r>
                <a:endParaRPr/>
              </a:p>
            </p:txBody>
          </p:sp>
          <p:sp>
            <p:nvSpPr>
              <p:cNvPr id="19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教授学生有效的英语阅读策略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提高学生的英语阅读速度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培养学生的英语阅读兴趣</a:t>
                </a:r>
                <a:endParaRPr/>
              </a:p>
            </p:txBody>
          </p:sp>
        </p:grpSp>
        <p:grpSp>
          <p:nvGrpSpPr>
            <p:cNvPr id="20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初中英语阅读教学的目标与任务</a:t>
                </a:r>
                <a:endParaRPr/>
              </a:p>
            </p:txBody>
          </p:sp>
          <p:sp>
            <p:nvSpPr>
              <p:cNvPr id="20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英语阅读教学的目标与任务相互关联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英语阅读教学的目标与任务相互促进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英语阅读教学的目标与任务共同提高学生的英语素质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初中英语阅读教学的目标与任务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初中英语阅读教学对学生英语能力的影响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0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初中英语阅读教学对学生英语听力能力的影响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英语阅读教学有助于提高学生的英语听力理解能力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英语阅读教学有助于提高学生的英语听力技巧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初中英语阅读教学对学生英语口语能力的影响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英语阅读教学有助于提高学生的英语口语表达能力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英语阅读教学有助于提高学生的英语口语交际能力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初中英语阅读教学对学生英语写作能力的影响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英语阅读教学有助于提高学生的英语写作技巧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英语阅读教学有助于提高学生的英语写作思维能力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初中英语阅读教学对学生英语阅读能力的影响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英语阅读教学有助于提高学生的英语阅读速度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英语阅读教学有助于提高学生的英语阅读理解能力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英语阅读教学有助于提高学生的英语阅读兴趣</a:t>
            </a:r>
            <a:endParaRPr/>
          </a:p>
        </p:txBody>
      </p:sp>
      <p:cxnSp>
        <p:nvCxnSpPr>
          <p:cNvPr id="20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初中英语阅读教学的现状及问题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初中英语阅读教学的现状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英语阅读教学受到重视，但教学方法单一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英语阅读教学注重词汇和语法知识的传授，忽视阅读策略的培养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英语阅读教学缺乏有效的评价和反馈机制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初中英语阅读教学的现状分析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英语阅读教学的现状与英语教学改革的要求不相符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英语阅读教学的现状与学生的英语需求不相符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英语阅读教学的现状与英语教育的发展趋势不相符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初中英语阅读教学的现状分析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初中英语阅读教学中存在的问题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初中英语阅读教学中存在的问题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教学方法落后，难以激发学生的英语阅读兴趣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教学内容单一，忽视培养学生的英语阅读能力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教学评价缺乏针对性，难以提高学生的英语阅读水平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初中英语阅读教学中存在的问题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英语阅读教学中存在的问题制约了学生的英语发展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英语阅读教学中存在的问题影响了英语教学质量的提高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英语阅读教学中存在的问题限制了英语教育的发展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初中英语阅读教学问题的原因分析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初中英语阅读教学问题的原因分析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英语教师缺乏专业的英语阅读教学培训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英语教师缺乏对英语阅读教学的研究和创新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英语教师缺乏有效的英语阅读教学方法和策略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初中英语阅读教学问题的原因分析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英语阅读教学问题的原因与英语教师的专业素质有关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英语阅读教学问题的原因与英语教学资源的不均衡有关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英语阅读教学问题的原因与英语教育的管理和评价机制有关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初中英语阅读教学策略与方法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选择有效的英语阅读教学策略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选择适合学生英语水平的英语阅读教学策略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选择有利于提高学生英语阅读能力的英语阅读教学策略</a:t>
                </a:r>
                <a:endParaRPr/>
              </a:p>
            </p:txBody>
          </p:sp>
          <p:sp>
            <p:nvSpPr>
              <p:cNvPr id="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初中英语阅读教学策略的选择</a:t>
                </a:r>
                <a:endParaRPr/>
              </a:p>
            </p:txBody>
          </p:sp>
        </p:grpSp>
        <p:grpSp>
          <p:nvGrpSpPr>
            <p:cNvPr id="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应用有效的英语阅读教学策略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应用适合学生英语水平的英语阅读教学策略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应用有利于提高学生英语阅读能力的英语阅读教学策略</a:t>
                </a:r>
                <a:endParaRPr/>
              </a:p>
            </p:txBody>
          </p:sp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初中英语阅读教学策略的应用</a:t>
                </a:r>
                <a:endParaRPr/>
              </a:p>
            </p:txBody>
          </p:sp>
        </p:grpSp>
        <p:grpSp>
          <p:nvGrpSpPr>
            <p:cNvPr id="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英语阅读教学策略的选择与应用有助于提高英语教学质量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英语阅读教学策略的选择与应用有助于提高学生的英语阅读能力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英语阅读教学策略的选择与应用有助于培养学生的英语思维能力</a:t>
                </a:r>
                <a:endParaRPr/>
              </a:p>
            </p:txBody>
          </p:sp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初中英语阅读教学策略的选择与应用</a:t>
                </a:r>
                <a:endParaRPr/>
              </a:p>
            </p:txBody>
          </p:sp>
        </p:grpSp>
      </p:grpSp>
      <p:pic>
        <p:nvPicPr>
          <p:cNvPr id="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初中英语阅读教学策略的选择与应用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https://d.book118.com/046052221213010051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初中英语阅读教学课件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2024-09-17T18:16:20.551</cp:lastPrinted>
  <dcterms:created xsi:type="dcterms:W3CDTF">2024-09-17T10:16:20Z</dcterms:created>
  <dcterms:modified xsi:type="dcterms:W3CDTF">2024-09-17T10:16:22Z</dcterms:modified>
</cp:coreProperties>
</file>