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12397-94F8-4B6E-A8A6-165DB0321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D5B67-FD41-4B3B-841A-1DC22E7A9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640F8-8EBF-4ED0-8C35-FE3A45AB0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A4B10-CCC4-4734-A26C-AFEA983D8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92EDD2-55D6-4487-AD0F-B2D2C26E4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C89C40-F00A-4620-A56C-B30EE0A37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BA0A0C-292D-4015-8033-D427C4FCB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1C854-9432-4A24-BB31-D1A1E3225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5218B5-4D90-405A-AE3A-470C967CA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CD670-0B89-496E-AC99-23D95A26F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4A392-3C98-46F1-B0A6-3F74D8690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5502120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肝脏外科护理操作流程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详细了解患者的病史，包括肝功能、肝炎感染情况、用药史等。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对患者的身体状况进行全面检查，评估患者的营养状况、心肺功能等。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进行必要的实验室检查，如肝功能、凝血功能、血常规等。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根据患者的具体情况，制定个性化的护理计划，包括病情观察、饮食指导、生活护理等。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针对可能出现的紧急情况，制定相应的应急预案，如出血、感染、呼吸衰竭等。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制定个性化的护理计划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向患者及家属详细介绍手术的风险和可能的并发症，确保患者及家属充分了解手术风险。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告知手术风险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耐心解答患者及家属的疑问，消除他们的顾虑和担忧，增强他们对手术的信心。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解答疑问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患者及家属沟通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手术室清洁与消毒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确保手术室环境清洁无菌，使用紫外线灯进行空气消毒，并定期对手术台、墙面、地面等进行清洁和消毒。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手术器械准备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根据手术需要，准备肝脏外科手术所需的器械，如手术刀、手术剪、止血钳等，并确保器械性能良好。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手术用品的核对与检查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对手术中所需的各种用品进行核对和检查，确保数量充足、质量合格，防止在手术过程中出现短缺或不良情况。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根据手术需要，协助医生将患者摆放成合适的体位，确保患者舒适并有利于手术操作。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患者体位摆放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在手术过程中，对患者进行必要的固定和约束，防止患者发生意外移动或掉落。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在手术过程中，密切监测患者的生命体征，如心率、血压、呼吸等，及时发现并处理异常情况。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监测患者生命体征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患者体位与安全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根据医生的要求，准确、迅速地传递手术器械，确保手术顺利进行。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传递手术器械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在手术过程中，观察手术进展情况，及时发现并处理异常情况，确保手术安全。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观察手术进展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对手术过程进行记录，包括手术时间、操作步骤、用药情况等，为术后护理提供依据。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记录手术过程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手术配合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https://d.book118.com/046055021204010034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2024-09-04T03:41:50.076</cp:lastPrinted>
  <dcterms:created xsi:type="dcterms:W3CDTF">2024-09-03T19:41:50Z</dcterms:created>
  <dcterms:modified xsi:type="dcterms:W3CDTF">2024-09-03T19:41:52Z</dcterms:modified>
</cp:coreProperties>
</file>