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9FFF9-FA4F-4E55-AE63-CACDB427C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00F20-85CD-4FC1-B0ED-66CECADD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DBF4C-9853-4381-9FE5-B0D2824A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6866A-C0DD-4B9E-BDF8-18A14DC1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91FA8-50F9-4F62-9AA2-99D16D20B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59818-711D-4F29-A94B-E4E95345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C813B-835B-4269-90DF-92A06FBA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46CD6-FD35-48E1-81E5-9D482671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EA870-A15C-4EBE-9182-CD45341DD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1CF1-BFC1-45F3-843C-051334C0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B819C-4D85-40AC-A1FA-FA9A062FD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505215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评估试点方案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试点方案的实施效果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介绍当前市场环境的特点、竞争态势和存在的问题，说明试点方案提出的背景。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阐述相关政策对试点方案的支持和推动作用，强调政策对市场的影响。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试点方案的目的和意义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明确试点方案的目标和主要任务，如提升产品质量、优化服务流程、拓展市场份额等。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分析试点方案的意义，包括对企业的价值、对行业的推动作用以及对社会的贡献等。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评估试点方案的目标是验证方案的可行性和效果，为全面推广提供依据。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试点方案的任务包括实施方案、监测和评估方案效果，以及总结和反馈经验。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试点方案的目标和任务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明确试点的地区、单位或项目，以及参与试点的对象和规模。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试点方案的具体措施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详细列出试点方案的内容，包括实施步骤、时间安排、资源投入等。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试点方案的实施计划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制定具体的实施计划，包括实施时间、负责人、进度安排等。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试点方案的主要内容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试点方案的实施计划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确定试点方案的实施起始时间和预计完成时间。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制定详细的进度计划，包括阶段性目标、时间节点和评估标准。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明确试点方案的负责人及团队成员，并分配各自的任务和责任。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建立监测与评估机制，定期对试点方案的效果进行评估和反馈，及时调整和优化方案。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评估指标的可行性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评估指标应具有可行性，能够在实际操作中得到准确测量和评估。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评估指标的明确性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评估指标应具体、可量化，能够清晰地反映试点方案的实施效果。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评估指标的全面性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评估指标应涵盖试点方案的主要目标，确保评估结果能够全面反映方案的实施情况。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评估指标的确定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https://d.book118.com/046055052152010045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2024-09-14T13:48:54.454</cp:lastPrinted>
  <dcterms:created xsi:type="dcterms:W3CDTF">2024-09-14T05:48:54Z</dcterms:created>
  <dcterms:modified xsi:type="dcterms:W3CDTF">2024-09-14T05:48:56Z</dcterms:modified>
</cp:coreProperties>
</file>