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3A88E-1AFD-4017-9615-7E830F3AE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8E584-AC59-4040-9D8D-B0C85AE45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6BF50C-7439-4ED9-AAB5-58D20A0FF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C3939-E6B5-4851-A88C-2F13F03CA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60041F-EC18-47F7-BFAD-76B428B7F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A6C4BE-C261-4568-913F-4E58F4835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7257E8-DCEA-4088-91DE-5A02EAA40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A47D27-C04D-42EA-B51A-877944BCF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1F4F7-39DF-4543-A7F8-61A868C6E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E7C10C-B360-420E-A349-84E18767C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F7E83-B940-4453-A76D-87D55B29D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05524312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安全检查表PPT模版课件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安全检查表的内容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安全检查表的编制与使用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安全检查表的优化与改进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安全检查表是一种用于识别和评估潜在危险因素的表格工具。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它通过列出可能存在的危险源和风险点，帮助检查人员系统地进行安全检查和评估。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安全检查表通常包括检查项目、标准、要求和备注等栏目，以便记录检查结果和提供相关说明。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安全检查表的定义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安全检查表可以帮助检查人员全面地识别出可能存在的危险因素，包括设备故障、操作失误、环境变化等。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识别潜在危险因素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通过安全检查表，可以对每个危险因素进行评估，确定其风险等级，以便采取相应的控制措施。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评估风险等级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定期进行安全检查和评估，可以及时发现和解决潜在的安全隐患，预防事故的发生。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安全检查表的使用可以促进企业安全管理工作的规范化、标准化，提高整体安全管理水平。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提高安全管理水平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4670" r="14670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安全检查表的目的和作用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按用途分类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可分为设计阶段安全检查表、制造阶段安全检查表、安装调试阶段安全检查表、使用维护阶段安全检查表等。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按检查内容分类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可分为设备安全检查表、作业安全检查表、环境安全检查表等。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按形式分类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可分为封闭式安全检查表和开放式安全检查表。封闭式安全检查表给出具体答案，适用于已知危险因素的检查；开放式安全检查表只给出提问或征询的内容，适用于未知危险因素的检查。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安全检查表的分类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安全检查表的内容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序号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记录检查表的序号，方便管理和追踪。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检查日期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记录检查的具体日期，以便了解检查的频率和周期。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检查人员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记录参与检查的人员姓名，明确责任人。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列出所有需要检查的项目，确保无遗漏。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根据不同行业和设备的特点，细化检查项目，确保全面覆盖。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对重点项目进行标注，提高检查的针对性。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检查项目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针对每个检查项目，明确具体的标准与要求。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确保标准与要求符合相关法律法规、行业规范和企业内部规定。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对标准与要求进行详细描述，避免产生歧义和误解。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检查标准与要求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根据实际情况选择合适的检查方法和工具，确保准确性和效率。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对方法和工具进行说明，提供操作指南和注意事项，降低操作难度。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4735" b="473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424" r="942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针对每个检查项目，明确适用的检查方法和工具。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安全检查表的编制与使用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https://d.book118.com/046055243125010034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2024-09-03T20:21:49.638</cp:lastPrinted>
  <dcterms:created xsi:type="dcterms:W3CDTF">2024-09-03T12:21:49Z</dcterms:created>
  <dcterms:modified xsi:type="dcterms:W3CDTF">2024-09-03T12:21:51Z</dcterms:modified>
</cp:coreProperties>
</file>