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997FE0-FDB1-4823-84C6-0F4A3B196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D2C5CA-9EE7-4381-B000-1DAAB2D7A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EBD940-92CB-40F4-8C7C-BDA4769FE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A2AAE3-21BC-4C15-9E5C-B57CB6FCFE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D9ABA0-D08F-480D-81C6-3ADF134851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33098F-9347-425D-9E2F-C8B9E45C28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BD364F-26EC-4D8E-B88B-6C13BED38B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F279FA-EFB6-4988-93DB-E6E8DE1257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0D8DAD-3A2A-4228-9E7B-5DB4DA9A23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2E6A2C-CD0F-4D4C-9A4A-C037B4C01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97939-20FF-45DE-BC50-1A17850CE0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1001320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加强可持续能源行业与其他行业的协同合作</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可持续能源行业现状及发展趋势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其他相关行业现状及与可持续能源关系分析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加强协同合作必要性与优势分析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协同合作实施路径与策略建议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案例分析：成功协同合作项目展示与经验分享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应对能源危机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随着传统能源的日益枯竭，加强可持续能源行业与其他行业的协同合作是应对能源危机的重要途径。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促进经济转型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推动可持续能源行业的发展，有助于促进经济向低碳、高效、可持续的方向转型。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提高能源利用效率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通过与其他行业的协同合作，可以实现能源的高效利用，减少能源浪费。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推动技术创新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通过协同合作，促进可持续能源技术的创新和发展，提高技术水平和竞争力。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加强产业融合</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推动可持续能源行业与其他相关产业的融合，形成优势互补、协同发展的产业格局。</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拓展市场应用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通过与其他行业的合作，拓展可持续能源的应用领域和市场空间，提高市场占有率。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57" r="805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940" r="94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对当前可持续能源行业与其他行业协同合作的现状进行深入分析，总结存在的问题和挑战。</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协同合作现状分析</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探讨建立有效的协同合作机制，包括政策引导、技术创新、市场拓展等方面的合作机制。</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协同合作机制探讨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介绍一些成功的可持续能源行业与其他行业协同合作的实践案例，为今后的合作提供参考和借鉴。</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协同合作实践案例</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对未来可持续能源行业与其他行业协同合作的发展趋势进行预测和分析，提出相应的建议和措施。</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未来发展趋势预测</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可持续能源行业现状及发展趋势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可持续能源种类与特点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太阳能</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利用太阳辐射能，通过光伏效应或光热效应转换成电能或热能。具有清洁、可再生、分布广泛等优点。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风能</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利用风力驱动风力发电机产生电能。风能资源丰富、可再生，且风力发电技术成熟。</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水能</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利用水流驱动水轮机产生电能。水能资源储量巨大，且水力发电技术成熟、效率高。</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生物质能</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利用生物质（如木材、农作物废弃物等）通过气化、液化等技术转换成燃气、燃油等能源。生物质能具有可再生、低碳排放等优点。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许多国家已经将可持续能源作为国家战略，大力推动相关技术研发和产业化。例如，欧洲国家在太阳能和风能领域处于领先地位，而美国在生物质能和地热能方面有明显优势。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国内发展现状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中国政府对可持续能源发展给予高度重视，制定了一系列政策措施推动相关产业发展。近年来，中国在太阳能、风能等领域取得了显著成就，已经成为全球最大的太阳能板和风力发电机制造国。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技术创新</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随着科技的不断进步，可持续能源技术将不断突破瓶颈，降低成本，提高效率。例如，光伏电池转换效率将不断提高，风力发电机将更加智能化和高效化。</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智能化和数字化</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随着人工智能和大数据技术的不断发展，可持续能源行业将实现智能化和数字化管理。例如，通过智能电网实现分布式能源的优化配置和调度，提高能源利用效率。</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跨界合作</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可持续能源行业将与其他行业进行跨界合作，共同推动可持续发展。例如，与建筑行业合作推广绿色建筑和节能技术，与交通行业合作推动电动汽车和智能交通系统的发展。</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多元化发展</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未来可持续能源行业将呈现多元化发展趋势，各种能源形式将相互补充、协同发展。例如，太阳能和风能可以联合发电，生物质能可以与地热能结合利用。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其他相关行业现状及与可持续能源关系分析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当前，全球交通运输行业主要依赖化石燃料，导致大量温室气体排放，对环境造成严重影响。同时，随着电动汽车、氢能源汽车等清洁能源交通工具的发展，交通运输行业正面临能源转型的压力。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与可持续能源关系</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可持续能源如太阳能、风能、水能等为交通运输行业提供了清洁、可再生的能源替代方案。通过加大对可持续能源的研发和应用，交通运输行业可实现能源结构的优化，降低碳排放，推动绿色出行。</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交通运输行业现状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交通运输行业现状及与可持续能源关系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建筑行业是全球能源消耗和碳排放的主要来源之一。当前，许多建筑物在设计、建造和使用过程中存在能源浪费现象，且主要依赖传统能源供应。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建筑行业现状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筑行业通过采用太阳能、地热能等可持续能源技术，可实现建筑物的能源自给自足，降低对传统能源的依赖。同时，结合绿色建筑理念和技术手段，建筑行业可促进能源的高效利用，推动低碳、环保的建筑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与可持续能源关系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建筑行业现状及与可持续能源关系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制造业是能源消耗和环境污染的主要源头之一。当前，许多制造企业在生产过程中存在能源利用效率低下、废弃物排放严重等问题。</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能源在制造业中具有广泛的应用前景。通过采用清洁能源和高效节能技术，制造业可降低生产过程中的能源消耗和环境污染，提高资源利用效率。同时，可持续能源的应用有助于推动企业实现绿色转型，提升产品竞争力。</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制造业现状</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与可持续能源关系</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制造业现状及与可持续能源关系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https://d.book118.com/046100132041010045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2024-09-13T22:15:52.064</cp:lastPrinted>
  <dcterms:created xsi:type="dcterms:W3CDTF">2024-09-13T14:15:52Z</dcterms:created>
  <dcterms:modified xsi:type="dcterms:W3CDTF">2024-09-13T14:15:54Z</dcterms:modified>
</cp:coreProperties>
</file>