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F36337-0E3D-4ED9-AAD5-247CF21458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FBFE21-2EDC-4BD8-B4EE-5921ADE99C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A0593F2-6B03-4D63-9DB4-2538E5B5C1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DFAC93B-D4A2-4BCA-B349-CDDA266445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3B4B27-9EF0-4DF7-B81F-2AA3B74846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E80485-F612-4668-8128-F6D0D19DBA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A2FD31-7DBF-4CBD-9DCC-70AD6790C4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BDC18D-8DEA-47CA-8B32-AF7A0222D8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34150B-F616-4BD4-9796-0E5934B016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712DB1-87AB-446D-8EB6-701967CC7B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FF08EE-4C94-45AA-B21D-CFE14F2568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6101041215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solidFill>
                <a:latin typeface="Microsoft Yahei"/>
                <a:ea typeface="Microsoft Yahei"/>
                <a:cs typeface="Microsoft Yahei"/>
              </a:rPr>
              <a:t>优加心理健康教育</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汇报人：XXX</a:t>
            </a: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优加心理健康教育概述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心理健康教育的理论基础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优加心理健康教育的实践应用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优加心理健康教育的优势与挑战</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优加心理健康教育的案例分享</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优加心理健康教育概述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优加心理健康教育是一种以全面提升心理素质为核心，以尊重个体发展规律和教育规律为原则，以系统、科学的方法为手段，培养健康、自信、有良好心理素质和健全人格的个体。</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全面性、科学性、系统性、个性化。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724" r="2372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培养具有健康心理、良好心态、积极应对挑战和压力的个体，促进个体全面发展和自我实现。</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尊重个体差异，关注个体成长过程，强调心理素质在个体发展中的重要性，倡导积极心理学理念。</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教育目标与理念</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教育理念</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教育目标</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教育内容与方法</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教育内容</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包括心理健康知识、心理调适技能、自我认知与自我调节、情绪管理、人际关系处理等方面的内容。</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教育方法</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采用多种形式和方法，如课程教育、心理咨询、团体辅导、家庭教育等，以全面提升个体的心理素质和应对能力。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心理健康教育的理论基础</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1108" r="1110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研究人类从胎儿到老年的心理发展过程，揭示各个年龄阶段的心理特征和发展的规律。在优加心理健康教育中，发展心理学为教育者提供了了解和指导不同年龄段学生的心理发展的理论依据。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发展心理学</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儿童心理发展是发展心理学的重要研究领域。了解儿童心理发展的阶段、特点和影响因素，有助于教育者更好地理解儿童的行为和需求，为儿童提供有针对性的心理健康教育。</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儿童心理发展</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发展心理学</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咨询心理学</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咨询心理学是研究心理咨询和心理治疗的理论和实践的学科。在优加心理健康教育中，咨询心理学为教育者提供了解决学生心理问题的策略和方法，帮助学生克服心理障碍、提高心理素质。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心理咨询技巧</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心理咨询技巧是咨询心理学的重要组成部分。教育者需要掌握倾听、提问、反馈等基本技巧，以及认知行为疗法、人本主义疗法等常用的心理咨询方法，以便更好地与学生沟通交流、解决问题。</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咨询心理学</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社会心理学是研究人类社会行为和态度的学科。在优加心理健康教育中，社会心理学为教育者提供了理解学生社会交往和人际关系方面的理论支持，帮助学生建立良好的人际关系、提高社会适应能力。</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社会认知理论</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社会认知理论是社会心理学的重要理论之一。该理论认为，个体的行为和态度受到其认知过程的影响。教育者需要关注学生的社会认知发展，引导学生正确认识自己和他人，培养积极的社会情感和价值观。</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社会心理学</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社会心理学</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优加心理健康教育的实践应用</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https://d.book118.com/046101041215010044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2024-09-13T08:16:57.369</cp:lastPrinted>
  <dcterms:created xsi:type="dcterms:W3CDTF">2024-09-13T00:16:57Z</dcterms:created>
  <dcterms:modified xsi:type="dcterms:W3CDTF">2024-09-13T00:16:59Z</dcterms:modified>
</cp:coreProperties>
</file>