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CF9C-BB52-473E-A51A-40C326089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D7C9C-EEAD-43BB-A311-39D2513D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8946F-9C9F-48F6-96F2-24580291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B6018-D42D-4CD7-A720-626AFE45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808B8-3BA1-4607-BE98-1E7B679F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42F01-A614-4E03-BF45-B1E1285D1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96583-967B-46C0-A074-B99CC1FF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168D5-94DF-4EDE-A997-2EA14A2D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18A7F-A125-4251-AC6B-4064B251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0B55B-54EF-4298-8CFE-7F66346F5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157FF-209B-47BF-B050-831397B4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55" r:id="rId2"/>
    <p:sldLayoutId id="2147492856" r:id="rId3"/>
    <p:sldLayoutId id="2147492857" r:id="rId4"/>
    <p:sldLayoutId id="2147492858" r:id="rId5"/>
    <p:sldLayoutId id="2147492859" r:id="rId6"/>
    <p:sldLayoutId id="2147492860" r:id="rId7"/>
    <p:sldLayoutId id="2147492861" r:id="rId8"/>
    <p:sldLayoutId id="2147492862" r:id="rId9"/>
    <p:sldLayoutId id="2147492863" r:id="rId10"/>
    <p:sldLayoutId id="214749286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0104224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乡村振兴战略：推进乡风文明和农村精神文明建设的重要抓手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乡村振兴战略的背景和意义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乡风文明建设的主要内容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农村精神文明建设的关键举措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乡村振兴战略的实施路径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乡风文明和农村精神文明建设的成果与展望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农村发展面临的挑战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农业现代化水平不高，传统农业经营方式难以满足市场需求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农村劳动力流失严重，人口老龄化问题突出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农村基础设施建设滞后，生产生活条件亟待改善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城乡发展差距较大，农村贫困问题依然存在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背景：随着城市化进程的加速，农村发展面临诸多挑战，城乡差距逐渐扩大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实施路径：推进乡风文明和农村精神文明建设，加强农村基层党组织建设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目标：实现农业现代化、农村美丽宜居、农民富裕幸福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意义：促进农村经济、社会、文化、生态等全面发展，提升农民生活质量和幸福感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乡风文明和农村精神文明建设的重要性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乡风文明和农村精神文明建设是乡村振兴战略的重要组成部分，对于提升农民素质、营造良好社会氛围具有重要意义。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乡风文明和农村精神文明建设有助于传承和弘扬中华优秀传统文化，增强文化自信和民族自豪感。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乡风文明和农村精神文明建设能够促进农村产业发展和经济繁荣，提升农村的综合实力和竞争力。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乡风文明和农村精神文明建设有助于改善农村人居环境，提高农民的生活质量和幸福感。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1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乡风文明建设的主要内容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培育社会主义核心价值观</a:t>
            </a:r>
            <a:endParaRPr lang="zh-CN" altLang="en-US"/>
          </a:p>
        </p:txBody>
      </p:sp>
      <p:sp>
        <p:nvSpPr>
          <p:cNvPr id="10492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培育和践行社会主义核心价值观，弘扬中华优秀传统文化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推进诚信建设和志愿服务制度化，强化社会责任意识和奉献意识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加强社会公德、职业道德、家庭美德和个人品德建设，树立文明新风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开展爱国主义教育和集体主义教育，弘扬民族精神和时代精神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弘扬中华优秀传统文化</a:t>
            </a:r>
            <a:endParaRPr lang="zh-CN" altLang="en-US"/>
          </a:p>
        </p:txBody>
      </p:sp>
      <p:sp>
        <p:nvSpPr>
          <p:cNvPr id="10493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传承和弘扬中华优秀传统文化，培育社会主义核心价值观。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发挥传统文化的教化作用，提高农民文化素质和道德水平。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保护和利用乡村文化遗产，促进乡村文化产业发展。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开展传统文化教育活动，增强农民的文化自信和归属感。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提升农民素质和文明程度</a:t>
            </a:r>
            <a:endParaRPr lang="zh-CN" altLang="en-US"/>
          </a:p>
        </p:txBody>
      </p:sp>
      <p:sp>
        <p:nvSpPr>
          <p:cNvPr id="104941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培育新型职业农民，发挥示范引领作用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弘扬优秀传统文化，增强文化自信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推广现代文明生活方式，摒弃陋习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加强农民教育，提高科学文化素质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推动农村文化创新和发展</a:t>
            </a:r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培育新型职业农民：提高农民的文化素质和技能水平，增强其创新意识和创新能力。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保护和传承农村优秀传统文化：挖掘和利用农村传统文化资源，推动传统文化的创新性发展和创造性转化。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促进农村文化产业发展：培育农村文化产业品牌，推动农村文化产业与旅游、农业等产业的融合发展。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加强农村公共文化服务体系建设：提高农村公共文化服务的质量和覆盖面，满足农民的基本文化需求。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54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农村精神文明建设的关键举措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加强农村思想道德建设</a:t>
            </a:r>
            <a:endParaRPr lang="zh-CN" altLang="en-US"/>
          </a:p>
        </p:txBody>
      </p:sp>
      <p:sp>
        <p:nvSpPr>
          <p:cNvPr id="10496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培育和践行社会主义核心价值观，弘扬中华优秀传统文化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开展爱国主义、集体主义、社会主义教育，引导农民树立正确的世界观、人生观和价值观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加强家庭美德、个人品德建设，注重培养家庭责任意识和道德观念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推进诚信建设，强化农民的诚信意识和社会责任感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https://d.book118.com/046101042242010035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乡村振兴战略：推进乡风文明和农村精神文明建设的重要抓手</vt:lpstr>
      <vt:lpstr>目录</vt:lpstr>
      <vt:lpstr>乡村振兴战略的背景和意义</vt:lpstr>
      <vt:lpstr>农村发展面临的挑战</vt:lpstr>
      <vt:lpstr>乡村振兴战略的提出</vt:lpstr>
      <vt:lpstr>乡风文明和农村精神文明建设的重要性</vt:lpstr>
      <vt:lpstr>乡风文明建设的主要内容</vt:lpstr>
      <vt:lpstr>培育社会主义核心价值观</vt:lpstr>
      <vt:lpstr>弘扬中华优秀传统文化</vt:lpstr>
      <vt:lpstr>提升农民素质和文明程度</vt:lpstr>
      <vt:lpstr>推动农村文化创新和发展</vt:lpstr>
      <vt:lpstr>农村精神文明建设的关键举措</vt:lpstr>
      <vt:lpstr>加强农村思想道德建设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2024-09-06T02:07:56.902</cp:lastPrinted>
  <dcterms:created xsi:type="dcterms:W3CDTF">2024-09-05T18:07:56Z</dcterms:created>
  <dcterms:modified xsi:type="dcterms:W3CDTF">2024-09-05T18:07:59Z</dcterms:modified>
</cp:coreProperties>
</file>