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47346-FD62-461A-BAF0-4BCED938A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B855C-41F9-40D8-B0D4-FA623199C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80D74-2D27-493B-926F-7E3DB6765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B4B41-25E6-4C21-B3B1-EC6F13BF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E468E6-6806-4735-BFB1-32F392A3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20332-FF9E-4D4A-A398-C0C7DF3DF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E9D70-EB34-42E9-A1C8-6CBC56D0B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561FD-BA89-416E-8B1F-61203F4BE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0E459-8CF1-4614-BB7C-E92CCB966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7B6E1-4328-41A4-A812-F16CA67E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1663A-7814-4902-BB81-E2E226FD9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02144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护理竞聘报告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个人背景与优势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对竞聘岗位的理解与认识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工作计划与设想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竞聘成功后的承诺与表态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结束语与答疑环节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本次竞聘的岗位为医院护理岗位，包括但不限于病房护士、手术室护士、急诊科护士等。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护理岗位的主要职责是负责患者的护理工作，包括病情观察、医嘱执行、护理操作、健康教育等，同时需要协助医生进行诊疗工作，确保医疗质量和安全。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09" r="2150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271" r="272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激励护理人员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竞聘是一种有效的激励机制，能够激发护理人员的积极性和进取心，促进个人职业发展。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通过竞聘选拔优秀的护理人员，提高医院整体护理水平，为患者提供更加优质的护理服务。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优化护理队伍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通过竞聘实现护理队伍的优化和整体素质的提升，增强医院的综合竞争力。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513" r="195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256" r="2025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包括报名、资格审查、笔试、面试等环节的具体安排和要求。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竞聘流程介绍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对参与竞聘的护理人员的基本情况、工作经历、专业技能等进行分析。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竞聘人员情况分析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展示最终选拔出的优秀护理人员名单及其相关情况。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竞聘结果展示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对竞聘成功后的工作安排、培训计划、职业发展等进行展望和规划。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个人背景与优势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本科/专科，毕业于国内知名医学院校护理专业。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在校期间成绩优异，多次获得奖学金。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系统学习了护理学基础、内科护理、外科护理、妇产科护理、儿科护理等专业课程。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专业课程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实习经历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在三甲医院实习期间，轮转过多个科室，熟悉各科室护理工作。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工作中认真负责，积极主动，多次受到患者和家属的表扬。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突出贡献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在某次紧急抢救中，凭借专业技能和冷静应对，成功挽救患者生命。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具备心肺复苏、电除颤等急救技能，能够在紧急情况下迅速反应。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善于与患者和家属沟通，能够及时了解患者需求，提供个性化护理。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熟练掌握各种注射、采血、吸氧、吸痰等护理操作。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细心耐心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对待患者细心周到，能够耐心倾听患者诉求，关注患者心理变化。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具备团队协作精神，能够与医生、护士、患者家属等各方有效沟通协作。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抗压能力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能够在高强度的工作压力下保持冷静，妥善处理各种突发事件。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对竞聘岗位的理解与认识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负责患者的日常护理工作，包括病情观察、用药指导、生活照顾等，同时需与医生、家属等多方进行有效沟通。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具备扎实的护理专业知识，良好的沟通技巧和团队协作能力，以及高度的责任心和职业道德。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岗位职责和要求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https://d.book118.com/046102144014010100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2024-09-23T22:02:23.126</cp:lastPrinted>
  <dcterms:created xsi:type="dcterms:W3CDTF">2024-09-23T14:02:23Z</dcterms:created>
  <dcterms:modified xsi:type="dcterms:W3CDTF">2024-09-23T14:02:24Z</dcterms:modified>
</cp:coreProperties>
</file>