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71ABE7-B88B-4347-ACD4-05641846D9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88CC8B-9BDD-44BE-B4E0-6933357545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7B5825-AFF4-46E5-A1F3-135E8E5A0C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8048D8-F2EF-48B7-915A-DA34133A67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3995DF0-935A-4415-ADEE-6EBD2F30DE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203789E-00CE-4133-ABF7-C7EB495004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76D882F-42E4-40C8-8548-394D1380CA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B953B0-5ABC-4922-AD84-7AF1799501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1148F3-D5A6-491B-B05F-4680217351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862918-2064-4542-8ADE-57A18108EA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5748FF-DCF4-43DE-B2BA-EA5D40EA25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jpeg" /><Relationship Id="rId4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6104105050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加油站危险源及应对措施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汇报人：XX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2024-01-16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加油站危险源概述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油品储存与运输安全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加油作业过程中的安全控制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电气设备与消防安全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环境因素及安全防护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人员因素及安全管理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加油站危险源概述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危险源定义与分类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危险源定义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可能导致人员伤亡、财产损失、环境污染等不良后果的因素或条件。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危险源分类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根据危险性质，可分为物理性、化学性、生物性和社会性危险源。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油品泄漏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静电积聚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电气设备故障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人为因素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加油站常见危险源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由于设备老化、操作不当等原因，油品可能从储罐、管道、加油机等处泄漏，引发火灾、爆炸等事故。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加油站内电气设备若安装不当、维护不及时，可能引发电气火灾。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油品在运输、储存过程中可能产生静电，若不及时导除，可能引发火灾、爆炸。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员工操作失误、违章作业、吸烟等行为，以及外来人员破坏、纵火等，都可能引发事故。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75" y="1234972"/>
            <a:ext cx="4812942" cy="481294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63746" y="1358224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63746" y="2706482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63746" y="3981427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63746" y="5334806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114336" y="1667166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危险源可能导致人员伤亡，严重威胁员工和顾客的生命安全。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4336" y="2929889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火灾、爆炸等事故可能导致加油站设施损毁，造成巨大经济损失。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4336" y="4263654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油品泄漏可能对土壤、水源造成污染，破坏生态环境。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4336" y="5567038"/>
            <a:ext cx="3618828" cy="807651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加油站发生事故可能引发社会关注，影响企业形象和声誉。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4336" y="1259356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人员安全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114336" y="2608945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财产损失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114336" y="3908275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环境污染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114336" y="5229577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社会影响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危险源对加油站的影响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油品储存与运输安全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829" y="2313537"/>
            <a:ext cx="4066829" cy="312262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8716" b="8716"/>
          <a:stretch>
            <a:fillRect/>
          </a:stretch>
        </p:blipFill>
        <p:spPr>
          <a:xfrm>
            <a:off x="1132390" y="2491315"/>
            <a:ext cx="3735703" cy="209744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5893187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893187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893187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43776" y="2069502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采用符合标准的油罐设计，确保油罐结构强度、稳定性和耐腐蚀性。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43776" y="3332225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设置防火墙、防火堤等防护措施，防止油罐受到外部火源或撞击的影响。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443776" y="4665990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定期对油罐进行检测和维护，确保其完好无损，防止油品泄漏。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43776" y="166169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油罐设计安全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443776" y="301128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油罐安全防护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443776" y="4310611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油罐检测与维护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油罐安全与防护措施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使用符合标准的运输车辆，确保车辆状况良好，驾驶员具备相关资质。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严格遵守装卸油操作规程，防止跑冒滴漏和静电积聚。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对运输过程进行实时监控，确保油品安全到达目的地。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9869" r="29869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3239789" y="3141586"/>
            <a:ext cx="1463040" cy="1463040"/>
            <a:chOff x="3239789" y="3141586"/>
            <a:chExt cx="1463040" cy="1463040"/>
          </a:xfrm>
        </p:grpSpPr>
        <p:sp>
          <p:nvSpPr>
            <p:cNvPr id="8" name="AutoShape 8"/>
            <p:cNvSpPr/>
            <p:nvPr/>
          </p:nvSpPr>
          <p:spPr>
            <a:xfrm>
              <a:off x="3239789" y="3141586"/>
              <a:ext cx="1463040" cy="14630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10" name="Freeform 10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6" name="Freeform 16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2" name="AutoShape 22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AutoShape 25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运输车辆安全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装卸油安全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运输过程监控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油品运输过程中的安全措施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采用先进的油品储存和运输技术，减少泄漏的可能性。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泄漏预防措施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5250" r="52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泄漏应急处理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199" r="15199"/>
          <a:stretch>
            <a:fillRect/>
          </a:stretch>
        </p:blipFill>
        <p:spPr>
          <a:xfrm>
            <a:off x="8741655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环境保护意识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875" r="15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制定完善的泄漏应急处理预案，一旦发生泄漏，能够迅速采取措施进行处置，防止污染扩散。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加强员工环境保护意识教育，提高其对油品泄漏和环境污染的重视程度。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防止油品泄漏和污染环境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加油作业过程中的安全控制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定期对加油机进行安全检查，确保设备完好，无渗漏、无破损，防止因设备故障引发事故。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加油机安全检查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加油员应严格按照操作规范进行加油，避免发生溢油、混油等问题。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规范操作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定期对加油机进行维护保养，确保设备处于良好状态，避免因设备老化、磨损等问题引发事故。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设备维护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加油机安全与操作规范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8950" b="2895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8950" b="2895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静电防护与消除措施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静电接地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加油站的输油管道、储油罐、加油机等设备应设置静电接地装置，确保静电及时导入大地，避免静电积聚引发火灾或爆炸。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静电消除器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在加油枪等关键部位安装静电消除器，有效消除加油过程中产生的静电，保障加油安全。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人体静电防护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加油员应穿戴防静电工作服和防静电鞋，避免人体静电引发火灾或爆炸。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https://d.book118.com/046104105050010044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2024-09-12T14:15:28.281</cp:lastPrinted>
  <dcterms:created xsi:type="dcterms:W3CDTF">2024-09-12T06:15:28Z</dcterms:created>
  <dcterms:modified xsi:type="dcterms:W3CDTF">2024-09-12T06:15:30Z</dcterms:modified>
</cp:coreProperties>
</file>