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F93D0-BB6F-487A-9032-F18AAF208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FDE72-BECE-4D47-8491-0D89AFDB9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B5862-7F86-462E-A1C5-85258E211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A2E2B-7A30-4314-84CC-771B0A78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86608-1067-4570-AF45-33719AAFE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BB48C5-6EE5-4EE0-8FD9-240E1ED1E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B8EBA9-E548-451E-8C54-C6BE58D14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3DCD2-5889-4220-A535-B440B309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41398-7A13-4B0F-B8F1-8455D4377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460E1-1B54-43AA-99D9-996A3E7DA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BA55D-2B6F-406B-840F-180C334A3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1005202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和分段函数有关的极限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分段函数在分界点处的极限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分段函数在无穷远处的极限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分段函数连续性与可导性研究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分段函数在实际问题中应用举例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研究分段函数的极限行为，理解其在数学分析中的重要性。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探讨分段函数在不同区间上的极限性质，为实际应用提供理论支持。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通过研究分段函数的极限，加深对函数连续性和可微性的理解。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在不同区间上，用不同的函数表达式来表示的函数。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具有“分段”的特性，不同区间上的函数性质可能不同。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分段函数的性质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绝对值函数、取整函数、符号函数等。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常见分段函数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分段函数简介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当自变量趋近于某个值时，函数值趋近于的某个确定值。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唯一性、局部有界性、保号性等。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极限存在条件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左右极限存在且相等。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极限概念回顾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分段函数在分界点处的极限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分界点处极限定义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对于单侧极限，需要考虑函数在分界点处的左极限和右极限，即当自变量从左侧或右侧趋近于分界点时，函数值的变化趋势。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分段函数在分界点处的极限是指当自变量趋近于分界点时，函数值所趋近的确定值或无穷大。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首先确定分段函数在分界点处的定义域，并判断该点是否为函数的连续点。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对于连续点，直接代入分界点求函数值即可得到极限值；对于非连续点，需要分别考虑左极限和右极限，并根据极限的性质进行求解。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在求解过程中，可以利用极限的四则运算法则、夹逼准则、单调有界准则等方法进行化简和计算。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求解分段函数f(x)在x=0处的极限，其中f(x)={x^2, x&lt;0; 1, x=0; x+1, x&gt;0}。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首先判断x=0是f(x)的分界点且非连续点，需要分别考虑左极限和右极限。当x从左侧趋近于0时，f(x)=x^2趋近于0；当x从右侧趋近于0时，f(x)=x+1趋近于1。因此，f(x)在x=0处的极限不存在。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求解分段函数g(x)在x=1处的极限，其中g(x)={x^3, x≤1; x^2+1, x&gt;1}。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首先判断x=1是g(x)的分界点且为连续点。代入x=1求得g(1)=1^3=1，因此g(x)在x=1处的极限为1。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分段函数在无穷远处的极限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当$x$趋向于正无穷或负无穷时，函数$f(x)$的极限值。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分别考虑$x$从左侧或右侧趋向于无穷时，函数$f(x)$的极限值。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无穷远处极限定义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左右极限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无穷远处极限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直接观察函数在无穷远处的变化趋势，判断极限是否存在。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洛必达法则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对于$frac{0}{0}$或$frac{infty}{infty}$型的不定式，可以使用洛必达法则求解。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泰勒公式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将函数在某点展开成泰勒级数，通过级数的收敛性判断极限。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https://d.book118.com/046110052023010052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2024-09-18T07:12:35.306</cp:lastPrinted>
  <dcterms:created xsi:type="dcterms:W3CDTF">2024-09-17T23:12:35Z</dcterms:created>
  <dcterms:modified xsi:type="dcterms:W3CDTF">2024-09-17T23:12:37Z</dcterms:modified>
</cp:coreProperties>
</file>