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9D41E-2056-4AE6-A08B-C6E084F27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AD670-EA0D-4F3E-9117-D7D67A4EE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8DEC3-E51D-4254-9CFA-4E66379D7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2E23B4-51E2-439D-85AD-502B7F00C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C34F4F-AD65-42DD-BF8F-F16A7E6C3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DC5407-D75D-43E9-B17E-5EB7E6F8C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86C5EE-076C-4472-A374-3834599B6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C60137-CFCB-4EBC-83B0-7B9A6CAA1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8AF047-32BE-4406-98D3-E1D0F8AB9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33B83-8969-4312-A8AD-31773B202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4B6FBD-CA7B-498C-9F63-DC8FFFA00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11023502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混凝土外加剂行业分析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2023-12-25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行业市场分析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行业政策环境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行业技术发展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行业重点企业分析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投资价值分析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混凝土外加剂是一种在混凝土搅拌过程中加入的辅助剂，用于改善混凝土的性能，提高施工效率，降低成本等。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2" name="TextBox 52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混凝土外加剂有多种分类方式，按功能可分为减水剂、缓凝剂、引气剂、速凝剂等；按化学成分可分为木质素磺酸盐类、萘系高效减水剂类、密胺树脂类等。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584" r="158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全球混凝土外加剂市场规模不断扩大，预计未来几年仍将保持增长态势。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随着基础设施建设的不断推进和建筑技术的不断进步，混凝土外加剂的需求量将会持续增加，从而推动行业的增长。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增长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混凝土外加剂行业是建筑材料行业的一个重要组成部分，对于建筑业的发展起着至关重要的作用。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混凝土外加剂在混凝土中起着关键的作用，能够显著改善混凝土的工作性能、力学性能和耐久性能，提高施工效率，降低成本等。同时，混凝土外加剂的应用还能推动建筑节能减排、绿色环保等方面的发展。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4812" r="248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行业地位与作用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行业市场分析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市场需求增长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随着基础设施建设和房地产市场的持续发展，混凝土外加剂市场需求呈现稳步增长态势。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需求结构变化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环保、节能、高性能等新型混凝土外加剂需求逐渐增加，对传统产品的替代效应逐渐显现。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区域市场差异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不同地区市场需求存在差异，发达地区需求量较大，欠发达地区需求量较小。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竞争企业数量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混凝土外加剂行业内企业数量众多，但市场份额较为集中，少数大型企业占据主导地位。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产品差异化程度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不同企业生产的混凝土外加剂在性能、品质、价格等方面存在一定差异，形成差异化竞争格局。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价格竞争情况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部分企业采取价格竞争策略，通过降低产品价格来抢占市场份额。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绿色环保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环保政策趋严，推动混凝土外加剂行业向绿色环保方向发展，节能减排、降低污染成为行业发展的重要趋势。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产业升级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随着市场需求结构的变化和产业升级的需要，混凝土外加剂行业将加快产业升级和结构调整，提高产品质量和附加值。</a:t>
              </a:r>
            </a:p>
          </p:txBody>
        </p:sp>
      </p:grpSp>
      <p:sp>
        <p:nvSpPr>
          <p:cNvPr id="10" name="AutoShape 10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2" name="TextBox 12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随着科技的不断进步，混凝土外加剂行业将不断涌现出新技术、新产品和新工艺，推动行业持续创新发展。</a:t>
              </a:r>
            </a:p>
          </p:txBody>
        </p:sp>
      </p:grpSp>
      <p:sp>
        <p:nvSpPr>
          <p:cNvPr id="14" name="Freeform 14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行业政策环境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随着国家对环保的重视程度不断提高，混凝土外加剂行业将面临更严格的环保政策，推动企业加大环保投入，减少生产过程中的环境污染。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政府将通过产业政策引导混凝土外加剂行业向高技术、高附加值方向发展，鼓励企业加大研发投入，提高产品质量和技术水平。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产业政策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行业政策动向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国家标准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国家将制定和完善混凝土外加剂行业的标准，包括产品质量标准、安全性能标准等，提高行业的整体水平。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行业协会将制定行业规范，规范企业的生产、销售和服务行为，推动行业健康发展。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行业标准与规范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https://d.book118.com/046110235024010102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2024-09-26T21:41:58.479</cp:lastPrinted>
  <dcterms:created xsi:type="dcterms:W3CDTF">2024-09-26T13:41:58Z</dcterms:created>
  <dcterms:modified xsi:type="dcterms:W3CDTF">2024-09-26T13:42:00Z</dcterms:modified>
</cp:coreProperties>
</file>