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9B25A-45AE-4E81-9870-CCA8D08B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A3EEE-9F0A-4B38-B173-1F3FABC8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BFE5D-7A4F-49D1-AF9C-A6168C05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78030-E7F5-42A8-97C1-FBE905607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76B90-4575-4178-8038-72A4F161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14CB6-A6E2-463C-94B3-2A966B44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4A1604-9812-4C76-BB2D-BA917AE3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67B3D-A640-47F8-B168-B9A24B78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1EA98-DDC6-4E6A-A281-29407EF5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EBADB-CA7A-4168-9BB4-8ED3C01F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B4052-6230-4F79-8B02-30A45F5B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3023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营销活动的出发点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了解目标市场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营销执行和监控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持续优化和创新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通过市场调研、数据分析等方式，确定潜在客户群体的特征、需求和偏好。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将潜在客户群体按照一定的标准进行细分，以便更好地满足不同客户群体的需求。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在细分市场中，选择最具潜力和价值的客户群体作为核心目标。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确定核心客户群体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通过调查、访谈等方式，深入了解客户的需求、期望和痛点。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研究客户的购买行为、消费习惯和决策过程，以便更好地制定营销策略。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分析客户行为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根据客户需求和行为分析，确定产品或服务的独特卖点，以满足客户需求。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确定产品或服务的卖点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分析客户需求和行为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通过产品、价格、渠道、促销等方面的差异化策略，提升竞争优势和市场地位。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根据目标市场和客户需求，确定产品或服务在市场中的定位。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比较竞争对手的产品或服务，分析自身的优势和劣势，以便在市场中脱颖而出。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确定市场定位和竞争优势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识别产品独特性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分析产品的特点、功能、品质等方面，找出与其他同类产品的差异点，突出产品的独特性。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强调产品优势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针对产品特点，突出其优势和价值，提高消费者对产品的认知和信任度。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根据市场需求和竞争情况，确定产品的目标市场和定位，以便更好地满足消费者需求。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确定产品特点和优势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增加附加值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在产品基本功能的基础上，增加附加功能和服务，提高产品的整体价值和竞争力。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通过创新的产品设计，满足消费者对美的追求，提高产品的吸引力和市场占有率。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关注用户体验，优化产品的使用流程和交互设计，提高用户满意度和忠诚度。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创新产品功能和服务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通过品牌标识、口号、视觉形象等元素，塑造独特的品牌形象，提高品牌知名度和辨识度。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传递品牌的核心价值观和理念，增强消费者对品牌的认同感和忠诚度。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通过提供优质的产品和服务，赢得消费者的口碑和推荐，利用口碑传播扩大市场份额。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维护良好口碑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塑造品牌形象和口碑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https://d.book118.com/046113023204010050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2024-09-16T04:26:30.989</cp:lastPrinted>
  <dcterms:created xsi:type="dcterms:W3CDTF">2024-09-15T20:26:31Z</dcterms:created>
  <dcterms:modified xsi:type="dcterms:W3CDTF">2024-09-15T20:26:32Z</dcterms:modified>
</cp:coreProperties>
</file>