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9D8E3-F1BE-440B-BA0F-107CD4A5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826E3-D37B-46A8-A263-02056872A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2604F-2622-4A86-BBE2-7117E4DD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48A23-B6F5-47C1-B5E4-B48346867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BECB4-1C0A-4AC3-9252-DB0C62D3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F1662-70FB-48B9-86E6-FD56E8385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F55DB0-FF83-4E2F-91A9-85227643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99AA7-E75F-452A-9CCE-D166B819C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3F2DC-757F-4164-8CD9-27F6A247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10EC3-1732-4C20-8D63-20ADA93C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502CA-488B-4C65-BB18-BC680B61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13031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消费者体验与品牌忠诚度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消费者体验概述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品牌忠诚度概述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消费者体验与品牌忠诚度的关系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如何提升消费者体验与品牌忠诚度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消费者体验概述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消费者体验的定义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消费者体验是指消费者在使用产品或服务过程中的整体感受，包括对产品或服务的质量、性能、价值等方面的认知和评价。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它涉及到消费者对产品或服务的感知、情感、认知和行为等多个方面，是消费者对品牌形象、品牌价值和品牌忠诚度的重要影响因素。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良好的消费者体验有助于提升品牌形象，增强消费者对品牌的信任和好感度。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通过提供优质的消费者体验，企业可以吸引新客户并保持老客户的忠诚度，从而促进销售增长。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良好的消费者体验能够提高客户满意度，增加客户回头率，降低客户流失率。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消费者体验的重要性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产品体验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包括产品的设计、功能、性能、质量等方面的体验。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包括售前、售中、售后服务的质量和效率等方面的体验。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包括品牌的价值、定位、形象等方面的认知和评价。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包括用户对产品或服务的使用便利性、易用性、舒适性等方面的感知和评价。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消费者体验的构成要素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品牌忠诚度是指消费者对某一品牌的偏好和信任，以及在购买决策中对该品牌的优先选择。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品牌忠诚度通常表现为消费者对品牌的重复购买行为和推荐意愿，以及对品牌形象和声誉的认可和信任。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品牌忠诚度能够吸引新客户并保持老客户的持续购买，从而提高市场份额。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品牌忠诚度能够降低企业的营销成本，因为企业不需要花费大量资金来吸引新客户。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增加客户价值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品牌忠诚度能够增加客户的生命周期价值和贡献，从而提高企业的盈利能力。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口碑传播是衡量品牌忠诚度的另一个重要指标，它反映了消费者对品牌的认可和推荐意愿。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客户满意度是衡量品牌忠诚度的重要指标之一，它反映了消费者对品牌的整体评价和情感联系。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重复购买率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重复购买率是衡量品牌忠诚度的重要指标，它反映了消费者对品牌的信任和偏好程度。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品牌忠诚度的衡量指标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消费者体验与品牌忠诚度的关系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良好的消费者体验能够让消费者对品牌产生好感，愿意向亲朋好友推荐该品牌，从而提升品牌知名度和口碑。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44" r="964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消费者在获得良好的体验后，更愿意再次购买或使用该品牌的产品或服务，增加购买意愿和忠诚度。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增加购买意愿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通过良好的体验，消费者更容易与品牌产生情感共鸣，认同品牌的价值观和理念，从而建立起品牌忠诚度。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形成品牌认同感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良好的消费者体验对品牌忠诚度的影响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获得专属优惠和服务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为了保持消费者的忠诚度，品牌往往会提供专属的优惠和服务，如会员特权、积分兑换等，提升消费者体验。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及时解决消费者问题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对于忠诚度高的消费者，品牌会更加重视他们的反馈和投诉，及时解决问题并提供满意的解决方案。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持续提供优质产品和服务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品牌忠诚度高的消费者更容易获得持续的优质产品和服务，因为品牌会更加重视这部分消费者的需求和反馈。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品牌忠诚度对消费者体验的反作用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https://d.book118.com/046113031055010102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2024-09-27T03:11:55.427</cp:lastPrinted>
  <dcterms:created xsi:type="dcterms:W3CDTF">2024-09-26T19:11:55Z</dcterms:created>
  <dcterms:modified xsi:type="dcterms:W3CDTF">2024-09-26T19:11:57Z</dcterms:modified>
</cp:coreProperties>
</file>