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94351-C31B-4F19-837D-360DD0F7A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98458-AB48-462A-959C-A0C2E31BB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A41DE-11FB-46BC-ACD3-1AD51CA43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FFE5A-1B38-4273-A13E-E0C209942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4EA0EE-9365-446B-8816-5B5F794CC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C28C39-9F80-4931-89ED-E4C9575BD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AF05CE-002E-4995-8B18-7656C8756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52B6F-827A-4B73-848A-A06FCD743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B18AB-A5B5-4493-83FD-CA4EAB980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C5EB1-D333-4F48-9ED0-D39CFE6E3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800B1-9491-4F9C-94A7-AD0B24FD8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142121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从掷骰子说起-概率论的起源和发展简介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概率论的起源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概率论的发展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概率论在掷骰子中的应用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概率论在其他领域的应用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概率论的挑战与未来发展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概率论的基本概念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概率的定义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概率是描述某一事件发生的可能性的数值，通常用一个介于0和1之间的实数来表示。其中，0表示事件不可能发生，1表示事件一定会发生。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概率具有以下几个基本性质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任何事件的概率都是非负的。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所有可能事件的概率之和等于1。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对于互斥事件（即两个事件不可能同时发生），它们的概率之和等于各自概率的和。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概率的性质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可加性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非负性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在概率论中，事件通常指的是我们所关心的某种结果或情况。例如，在掷骰子的游戏中，掷出点数为6就是一个事件。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空间是一个包含所有可能事件及其对应概率的数学结构。它由三个基本要素构成：样本空间、事件域和概率测度。其中，样本空间是所有可能结果的集合，事件域是样本空间的子集构成的集合，而概率测度则是一个从事件域到实数域的映射，用于给每个事件分配一个概率值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概率空间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事件与概率空间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概率是指在某个特定条件下，某一事件发生的概率。例如，在已知第一次掷骰子结果为6的条件下，第二次掷骰子结果仍为6的概率就是条件概率。条件概率的计算公式为P(A|B)=P(AB)/P(B)，其中P(A|B)表示在B发生的条件下A发生的概率，P(AB)表示A和B同时发生的概率，P(B)表示B发生的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条件概率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两个事件的发生互不影响，则称这两个事件是相互独立的。对于相互独立的事件A和B，有P(AB)=P(A)P(B)。这意味着一个事件的发生不会影响另一个事件的发生概率。在掷骰子的例子中，如果两次掷骰子的结果是相互独立的，那么第一次掷骰子的结果就不会影响第二次掷骰子的结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概率论的起源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概率论最初起源于对掷骰子等赌博游戏中结果出现可能性的研究。通过计算每个点数出现的概率，人们开始理解随机事件背后的规律。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在赌博游戏中，如何公平地分配赌注是一个关键问题。概率论为解决这个问题提供了数学基础，使得赌注的分配更加合理和公正。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赌博游戏中的概率问题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分配赌注问题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掷骰子游戏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帕斯卡和费马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17世纪的数学家帕斯卡和费马对概率论做出了重要贡献。他们通过书信交流，探讨了包括赌博游戏中的概率问题在内的多个主题，为概率论的发展奠定了基础。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惠更斯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荷兰数学家惠更斯在17世纪末出版了《论赌博中的计算》，这是概率论历史上的重要著作之一。他在书中系统地阐述了概率论的基本原理和方法，为后来的发展奠定了基础。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704" r="370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早期数学家对概率的研究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695" r="2469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伯努利试验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瑞士数学家雅各布·伯努利在研究赌博游戏中的概率问题时，提出了著名的伯努利试验。这是一个只有两种可能结果的随机试验，例如掷硬币或掷骰子。伯努利试验为概率论的发展提供了重要的数学模型。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大数定律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大利数学家皮埃尔-西蒙·拉普拉斯在18世纪提出了大数定律，这是概率论中的基本定理之一。大数定律表明，当试验次数足够多时，随机事件的频率将趋近于它的概率。这一发现为概率论在实际应用中的准确性提供了理论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伯努利试验与大数定律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概率论的发展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基于等可能事件的概率模型，如掷骰子、抛硬币等。古典概型具有有限性和等可能性两个特点。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古典概型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与几何图形有关的概率问题，如蒲丰投针实验。几何概型的概率计算通常涉及长度、面积或体积的比值。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几何概型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两者都是概率论的基础模型，古典概型更侧重于离散事件，而几何概型则关注连续事件。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古典概型与几何概型的联系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古典概型与几何概型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条件概率与独立性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在公理化体系中，条件概率和事件独立性的概念得以明确，为概率论在实际问题中的应用提供了重要支撑。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柯尔莫哥洛夫公理化体系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为概率论建立了严密的数学基础，通过三条基本公理定义了概率空间及其性质。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概率的加法与乘法规则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在公理化体系下，推导出了概率的加法定理和乘法定理，为复杂事件的概率计算提供了有效工具。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概率论公理化体系的建立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https://d.book118.com/046114212150010044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2024-09-13T01:42:09.255</cp:lastPrinted>
  <dcterms:created xsi:type="dcterms:W3CDTF">2024-09-12T17:42:09Z</dcterms:created>
  <dcterms:modified xsi:type="dcterms:W3CDTF">2024-09-12T17:42:11Z</dcterms:modified>
</cp:coreProperties>
</file>