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5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9B37D-1033-4D07-8076-F7F33C96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2E3A3-8FA0-4A00-8175-F199E88B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00F47-3FF1-487E-93CD-334A59BAB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B6A9B-9C8E-4684-860C-D7FFDBB62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89B2F-D77E-4047-A98A-20AD6FC7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8E091-B865-4693-905D-93F00D93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0DB1E-12FA-4890-9DF5-B6A3D818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4BB9E-E248-4F83-8318-09880CA6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856AB-7FCE-425B-AADE-40965474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860C8-8B3F-46AF-B719-F48D9D97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A69EB-96D0-4928-BF97-1810F062B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42" r:id="rId2"/>
    <p:sldLayoutId id="2147484343" r:id="rId3"/>
    <p:sldLayoutId id="2147484344" r:id="rId4"/>
    <p:sldLayoutId id="2147484345" r:id="rId5"/>
    <p:sldLayoutId id="2147484346" r:id="rId6"/>
    <p:sldLayoutId id="2147484347" r:id="rId7"/>
    <p:sldLayoutId id="2147484348" r:id="rId8"/>
    <p:sldLayoutId id="2147484349" r:id="rId9"/>
    <p:sldLayoutId id="2147484350" r:id="rId10"/>
    <p:sldLayoutId id="21474843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15100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2023研发部创新成果展示PPT模板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研发部简介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创新成果展示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技术实力展示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品牌形象展示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社会责任与可持续发展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https://d.book118.com/046115100140010035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2023研发部创新成果展示PPT模板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2024-09-05T11:48:40.161</cp:lastPrinted>
  <dcterms:created xsi:type="dcterms:W3CDTF">2024-09-05T03:48:40Z</dcterms:created>
  <dcterms:modified xsi:type="dcterms:W3CDTF">2024-09-05T03:48:43Z</dcterms:modified>
</cp:coreProperties>
</file>